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115"/>
  </p:notesMasterIdLst>
  <p:sldIdLst>
    <p:sldId id="667" r:id="rId3"/>
    <p:sldId id="657" r:id="rId4"/>
    <p:sldId id="679" r:id="rId5"/>
    <p:sldId id="256" r:id="rId6"/>
    <p:sldId id="288" r:id="rId7"/>
    <p:sldId id="284" r:id="rId8"/>
    <p:sldId id="528" r:id="rId9"/>
    <p:sldId id="525" r:id="rId10"/>
    <p:sldId id="533" r:id="rId11"/>
    <p:sldId id="534" r:id="rId12"/>
    <p:sldId id="519" r:id="rId13"/>
    <p:sldId id="535" r:id="rId14"/>
    <p:sldId id="536" r:id="rId15"/>
    <p:sldId id="526" r:id="rId16"/>
    <p:sldId id="537" r:id="rId17"/>
    <p:sldId id="538" r:id="rId18"/>
    <p:sldId id="539" r:id="rId19"/>
    <p:sldId id="540" r:id="rId20"/>
    <p:sldId id="541" r:id="rId21"/>
    <p:sldId id="542" r:id="rId22"/>
    <p:sldId id="532" r:id="rId23"/>
    <p:sldId id="527" r:id="rId24"/>
    <p:sldId id="524" r:id="rId25"/>
    <p:sldId id="520" r:id="rId26"/>
    <p:sldId id="548" r:id="rId27"/>
    <p:sldId id="661" r:id="rId28"/>
    <p:sldId id="543" r:id="rId29"/>
    <p:sldId id="257" r:id="rId30"/>
    <p:sldId id="683" r:id="rId31"/>
    <p:sldId id="258" r:id="rId32"/>
    <p:sldId id="549" r:id="rId33"/>
    <p:sldId id="2132" r:id="rId34"/>
    <p:sldId id="261" r:id="rId35"/>
    <p:sldId id="280" r:id="rId36"/>
    <p:sldId id="281" r:id="rId37"/>
    <p:sldId id="285" r:id="rId38"/>
    <p:sldId id="603" r:id="rId39"/>
    <p:sldId id="335" r:id="rId40"/>
    <p:sldId id="347" r:id="rId41"/>
    <p:sldId id="299" r:id="rId42"/>
    <p:sldId id="320" r:id="rId43"/>
    <p:sldId id="666" r:id="rId44"/>
    <p:sldId id="2133" r:id="rId45"/>
    <p:sldId id="336" r:id="rId46"/>
    <p:sldId id="338" r:id="rId47"/>
    <p:sldId id="331" r:id="rId48"/>
    <p:sldId id="316" r:id="rId49"/>
    <p:sldId id="612" r:id="rId50"/>
    <p:sldId id="307" r:id="rId51"/>
    <p:sldId id="302" r:id="rId52"/>
    <p:sldId id="373" r:id="rId53"/>
    <p:sldId id="389" r:id="rId54"/>
    <p:sldId id="424" r:id="rId55"/>
    <p:sldId id="555" r:id="rId56"/>
    <p:sldId id="684" r:id="rId57"/>
    <p:sldId id="326" r:id="rId58"/>
    <p:sldId id="601" r:id="rId59"/>
    <p:sldId id="600" r:id="rId60"/>
    <p:sldId id="317" r:id="rId61"/>
    <p:sldId id="604" r:id="rId62"/>
    <p:sldId id="529" r:id="rId63"/>
    <p:sldId id="530" r:id="rId64"/>
    <p:sldId id="531" r:id="rId65"/>
    <p:sldId id="546" r:id="rId66"/>
    <p:sldId id="521" r:id="rId67"/>
    <p:sldId id="552" r:id="rId68"/>
    <p:sldId id="553" r:id="rId69"/>
    <p:sldId id="598" r:id="rId70"/>
    <p:sldId id="589" r:id="rId71"/>
    <p:sldId id="599" r:id="rId72"/>
    <p:sldId id="591" r:id="rId73"/>
    <p:sldId id="2134" r:id="rId74"/>
    <p:sldId id="596" r:id="rId75"/>
    <p:sldId id="597" r:id="rId76"/>
    <p:sldId id="590" r:id="rId77"/>
    <p:sldId id="592" r:id="rId78"/>
    <p:sldId id="593" r:id="rId79"/>
    <p:sldId id="594" r:id="rId80"/>
    <p:sldId id="554" r:id="rId81"/>
    <p:sldId id="557" r:id="rId82"/>
    <p:sldId id="610" r:id="rId83"/>
    <p:sldId id="558" r:id="rId84"/>
    <p:sldId id="559" r:id="rId85"/>
    <p:sldId id="560" r:id="rId86"/>
    <p:sldId id="561" r:id="rId87"/>
    <p:sldId id="562" r:id="rId88"/>
    <p:sldId id="563" r:id="rId89"/>
    <p:sldId id="564" r:id="rId90"/>
    <p:sldId id="497" r:id="rId91"/>
    <p:sldId id="680" r:id="rId92"/>
    <p:sldId id="681" r:id="rId93"/>
    <p:sldId id="682" r:id="rId94"/>
    <p:sldId id="328" r:id="rId95"/>
    <p:sldId id="287" r:id="rId96"/>
    <p:sldId id="333" r:id="rId97"/>
    <p:sldId id="607" r:id="rId98"/>
    <p:sldId id="608" r:id="rId99"/>
    <p:sldId id="290" r:id="rId100"/>
    <p:sldId id="309" r:id="rId101"/>
    <p:sldId id="324" r:id="rId102"/>
    <p:sldId id="325" r:id="rId103"/>
    <p:sldId id="339" r:id="rId104"/>
    <p:sldId id="318" r:id="rId105"/>
    <p:sldId id="340" r:id="rId106"/>
    <p:sldId id="341" r:id="rId107"/>
    <p:sldId id="342" r:id="rId108"/>
    <p:sldId id="298" r:id="rId109"/>
    <p:sldId id="327" r:id="rId110"/>
    <p:sldId id="334" r:id="rId111"/>
    <p:sldId id="329" r:id="rId112"/>
    <p:sldId id="330" r:id="rId113"/>
    <p:sldId id="436" r:id="rId114"/>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99" autoAdjust="0"/>
    <p:restoredTop sz="95274" autoAdjust="0"/>
  </p:normalViewPr>
  <p:slideViewPr>
    <p:cSldViewPr snapToGrid="0" snapToObjects="1">
      <p:cViewPr varScale="1">
        <p:scale>
          <a:sx n="115" d="100"/>
          <a:sy n="115" d="100"/>
        </p:scale>
        <p:origin x="538" y="67"/>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117" Type="http://schemas.openxmlformats.org/officeDocument/2006/relationships/viewProps" Target="viewProps.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12" Type="http://schemas.openxmlformats.org/officeDocument/2006/relationships/slide" Target="slides/slide110.xml"/><Relationship Id="rId16" Type="http://schemas.openxmlformats.org/officeDocument/2006/relationships/slide" Target="slides/slide14.xml"/><Relationship Id="rId107" Type="http://schemas.openxmlformats.org/officeDocument/2006/relationships/slide" Target="slides/slide105.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102" Type="http://schemas.openxmlformats.org/officeDocument/2006/relationships/slide" Target="slides/slide100.xml"/><Relationship Id="rId110" Type="http://schemas.openxmlformats.org/officeDocument/2006/relationships/slide" Target="slides/slide108.xml"/><Relationship Id="rId115"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slide" Target="slides/slide88.xml"/><Relationship Id="rId95" Type="http://schemas.openxmlformats.org/officeDocument/2006/relationships/slide" Target="slides/slide9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13" Type="http://schemas.openxmlformats.org/officeDocument/2006/relationships/slide" Target="slides/slide111.xml"/><Relationship Id="rId118"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slide" Target="slides/slide101.xml"/><Relationship Id="rId108" Type="http://schemas.openxmlformats.org/officeDocument/2006/relationships/slide" Target="slides/slide106.xml"/><Relationship Id="rId116"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11" Type="http://schemas.openxmlformats.org/officeDocument/2006/relationships/slide" Target="slides/slide109.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6" Type="http://schemas.openxmlformats.org/officeDocument/2006/relationships/slide" Target="slides/slide104.xml"/><Relationship Id="rId114" Type="http://schemas.openxmlformats.org/officeDocument/2006/relationships/slide" Target="slides/slide112.xml"/><Relationship Id="rId119" Type="http://schemas.openxmlformats.org/officeDocument/2006/relationships/tableStyles" Target="tableStyle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microsoft.com/office/2016/11/relationships/changesInfo" Target="changesInfos/changesInfo1.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F91F858F-4791-4242-BD4D-966CDBC7AAA6}"/>
    <pc:docChg chg="custSel addSld delSld modSld">
      <pc:chgData name="Lucas Jellema" userId="7e183fbb-84e0-44b3-9b03-0792bc8d162b" providerId="ADAL" clId="{F91F858F-4791-4242-BD4D-966CDBC7AAA6}" dt="2018-11-21T19:24:08.018" v="257" actId="20577"/>
      <pc:docMkLst>
        <pc:docMk/>
      </pc:docMkLst>
      <pc:sldChg chg="add">
        <pc:chgData name="Lucas Jellema" userId="7e183fbb-84e0-44b3-9b03-0792bc8d162b" providerId="ADAL" clId="{F91F858F-4791-4242-BD4D-966CDBC7AAA6}" dt="2018-11-21T18:52:53.776" v="221" actId="20577"/>
        <pc:sldMkLst>
          <pc:docMk/>
          <pc:sldMk cId="2434043165" sldId="256"/>
        </pc:sldMkLst>
      </pc:sldChg>
      <pc:sldChg chg="add">
        <pc:chgData name="Lucas Jellema" userId="7e183fbb-84e0-44b3-9b03-0792bc8d162b" providerId="ADAL" clId="{F91F858F-4791-4242-BD4D-966CDBC7AAA6}" dt="2018-11-21T18:52:53.776" v="221" actId="20577"/>
        <pc:sldMkLst>
          <pc:docMk/>
          <pc:sldMk cId="2368710380" sldId="280"/>
        </pc:sldMkLst>
      </pc:sldChg>
      <pc:sldChg chg="add">
        <pc:chgData name="Lucas Jellema" userId="7e183fbb-84e0-44b3-9b03-0792bc8d162b" providerId="ADAL" clId="{F91F858F-4791-4242-BD4D-966CDBC7AAA6}" dt="2018-11-21T18:52:53.776" v="221" actId="20577"/>
        <pc:sldMkLst>
          <pc:docMk/>
          <pc:sldMk cId="578806860" sldId="281"/>
        </pc:sldMkLst>
      </pc:sldChg>
      <pc:sldChg chg="add">
        <pc:chgData name="Lucas Jellema" userId="7e183fbb-84e0-44b3-9b03-0792bc8d162b" providerId="ADAL" clId="{F91F858F-4791-4242-BD4D-966CDBC7AAA6}" dt="2018-11-21T18:52:53.776" v="221" actId="20577"/>
        <pc:sldMkLst>
          <pc:docMk/>
          <pc:sldMk cId="406253761" sldId="284"/>
        </pc:sldMkLst>
      </pc:sldChg>
      <pc:sldChg chg="add">
        <pc:chgData name="Lucas Jellema" userId="7e183fbb-84e0-44b3-9b03-0792bc8d162b" providerId="ADAL" clId="{F91F858F-4791-4242-BD4D-966CDBC7AAA6}" dt="2018-11-21T18:52:53.776" v="221" actId="20577"/>
        <pc:sldMkLst>
          <pc:docMk/>
          <pc:sldMk cId="2790392484" sldId="285"/>
        </pc:sldMkLst>
      </pc:sldChg>
      <pc:sldChg chg="modSp add">
        <pc:chgData name="Lucas Jellema" userId="7e183fbb-84e0-44b3-9b03-0792bc8d162b" providerId="ADAL" clId="{F91F858F-4791-4242-BD4D-966CDBC7AAA6}" dt="2018-11-21T18:52:54.005" v="226" actId="27636"/>
        <pc:sldMkLst>
          <pc:docMk/>
          <pc:sldMk cId="561070813" sldId="287"/>
        </pc:sldMkLst>
        <pc:spChg chg="mod">
          <ac:chgData name="Lucas Jellema" userId="7e183fbb-84e0-44b3-9b03-0792bc8d162b" providerId="ADAL" clId="{F91F858F-4791-4242-BD4D-966CDBC7AAA6}" dt="2018-11-21T18:52:54.005" v="226" actId="27636"/>
          <ac:spMkLst>
            <pc:docMk/>
            <pc:sldMk cId="561070813" sldId="287"/>
            <ac:spMk id="3" creationId="{00000000-0000-0000-0000-000000000000}"/>
          </ac:spMkLst>
        </pc:spChg>
      </pc:sldChg>
      <pc:sldChg chg="add">
        <pc:chgData name="Lucas Jellema" userId="7e183fbb-84e0-44b3-9b03-0792bc8d162b" providerId="ADAL" clId="{F91F858F-4791-4242-BD4D-966CDBC7AAA6}" dt="2018-11-21T18:52:53.776" v="221" actId="20577"/>
        <pc:sldMkLst>
          <pc:docMk/>
          <pc:sldMk cId="4195098034" sldId="288"/>
        </pc:sldMkLst>
      </pc:sldChg>
      <pc:sldChg chg="add">
        <pc:chgData name="Lucas Jellema" userId="7e183fbb-84e0-44b3-9b03-0792bc8d162b" providerId="ADAL" clId="{F91F858F-4791-4242-BD4D-966CDBC7AAA6}" dt="2018-11-21T18:52:53.776" v="221" actId="20577"/>
        <pc:sldMkLst>
          <pc:docMk/>
          <pc:sldMk cId="794678822" sldId="290"/>
        </pc:sldMkLst>
      </pc:sldChg>
      <pc:sldChg chg="add">
        <pc:chgData name="Lucas Jellema" userId="7e183fbb-84e0-44b3-9b03-0792bc8d162b" providerId="ADAL" clId="{F91F858F-4791-4242-BD4D-966CDBC7AAA6}" dt="2018-11-21T18:52:53.776" v="221" actId="20577"/>
        <pc:sldMkLst>
          <pc:docMk/>
          <pc:sldMk cId="1770684196" sldId="297"/>
        </pc:sldMkLst>
      </pc:sldChg>
      <pc:sldChg chg="modSp add">
        <pc:chgData name="Lucas Jellema" userId="7e183fbb-84e0-44b3-9b03-0792bc8d162b" providerId="ADAL" clId="{F91F858F-4791-4242-BD4D-966CDBC7AAA6}" dt="2018-11-21T18:52:54.040" v="228" actId="27636"/>
        <pc:sldMkLst>
          <pc:docMk/>
          <pc:sldMk cId="2794211702" sldId="298"/>
        </pc:sldMkLst>
        <pc:spChg chg="mod">
          <ac:chgData name="Lucas Jellema" userId="7e183fbb-84e0-44b3-9b03-0792bc8d162b" providerId="ADAL" clId="{F91F858F-4791-4242-BD4D-966CDBC7AAA6}" dt="2018-11-21T18:52:54.040" v="228" actId="27636"/>
          <ac:spMkLst>
            <pc:docMk/>
            <pc:sldMk cId="2794211702" sldId="298"/>
            <ac:spMk id="3" creationId="{00000000-0000-0000-0000-000000000000}"/>
          </ac:spMkLst>
        </pc:spChg>
      </pc:sldChg>
      <pc:sldChg chg="modSp add">
        <pc:chgData name="Lucas Jellema" userId="7e183fbb-84e0-44b3-9b03-0792bc8d162b" providerId="ADAL" clId="{F91F858F-4791-4242-BD4D-966CDBC7AAA6}" dt="2018-11-21T18:52:53.929" v="223" actId="27636"/>
        <pc:sldMkLst>
          <pc:docMk/>
          <pc:sldMk cId="4263806137" sldId="299"/>
        </pc:sldMkLst>
        <pc:spChg chg="mod">
          <ac:chgData name="Lucas Jellema" userId="7e183fbb-84e0-44b3-9b03-0792bc8d162b" providerId="ADAL" clId="{F91F858F-4791-4242-BD4D-966CDBC7AAA6}" dt="2018-11-21T18:52:53.929" v="223" actId="27636"/>
          <ac:spMkLst>
            <pc:docMk/>
            <pc:sldMk cId="4263806137" sldId="299"/>
            <ac:spMk id="2" creationId="{00000000-0000-0000-0000-000000000000}"/>
          </ac:spMkLst>
        </pc:spChg>
      </pc:sldChg>
      <pc:sldChg chg="add">
        <pc:chgData name="Lucas Jellema" userId="7e183fbb-84e0-44b3-9b03-0792bc8d162b" providerId="ADAL" clId="{F91F858F-4791-4242-BD4D-966CDBC7AAA6}" dt="2018-11-21T18:52:53.776" v="221" actId="20577"/>
        <pc:sldMkLst>
          <pc:docMk/>
          <pc:sldMk cId="4112860903" sldId="302"/>
        </pc:sldMkLst>
      </pc:sldChg>
      <pc:sldChg chg="add">
        <pc:chgData name="Lucas Jellema" userId="7e183fbb-84e0-44b3-9b03-0792bc8d162b" providerId="ADAL" clId="{F91F858F-4791-4242-BD4D-966CDBC7AAA6}" dt="2018-11-21T18:52:53.776" v="221" actId="20577"/>
        <pc:sldMkLst>
          <pc:docMk/>
          <pc:sldMk cId="3330898071" sldId="303"/>
        </pc:sldMkLst>
      </pc:sldChg>
      <pc:sldChg chg="add">
        <pc:chgData name="Lucas Jellema" userId="7e183fbb-84e0-44b3-9b03-0792bc8d162b" providerId="ADAL" clId="{F91F858F-4791-4242-BD4D-966CDBC7AAA6}" dt="2018-11-21T18:52:53.776" v="221" actId="20577"/>
        <pc:sldMkLst>
          <pc:docMk/>
          <pc:sldMk cId="2516987822" sldId="304"/>
        </pc:sldMkLst>
      </pc:sldChg>
      <pc:sldChg chg="add">
        <pc:chgData name="Lucas Jellema" userId="7e183fbb-84e0-44b3-9b03-0792bc8d162b" providerId="ADAL" clId="{F91F858F-4791-4242-BD4D-966CDBC7AAA6}" dt="2018-11-21T18:52:53.776" v="221" actId="20577"/>
        <pc:sldMkLst>
          <pc:docMk/>
          <pc:sldMk cId="3996649346" sldId="305"/>
        </pc:sldMkLst>
      </pc:sldChg>
      <pc:sldChg chg="add">
        <pc:chgData name="Lucas Jellema" userId="7e183fbb-84e0-44b3-9b03-0792bc8d162b" providerId="ADAL" clId="{F91F858F-4791-4242-BD4D-966CDBC7AAA6}" dt="2018-11-21T18:52:53.776" v="221" actId="20577"/>
        <pc:sldMkLst>
          <pc:docMk/>
          <pc:sldMk cId="2942285942" sldId="307"/>
        </pc:sldMkLst>
      </pc:sldChg>
      <pc:sldChg chg="add">
        <pc:chgData name="Lucas Jellema" userId="7e183fbb-84e0-44b3-9b03-0792bc8d162b" providerId="ADAL" clId="{F91F858F-4791-4242-BD4D-966CDBC7AAA6}" dt="2018-11-21T18:52:53.776" v="221" actId="20577"/>
        <pc:sldMkLst>
          <pc:docMk/>
          <pc:sldMk cId="1286247683" sldId="308"/>
        </pc:sldMkLst>
      </pc:sldChg>
      <pc:sldChg chg="add">
        <pc:chgData name="Lucas Jellema" userId="7e183fbb-84e0-44b3-9b03-0792bc8d162b" providerId="ADAL" clId="{F91F858F-4791-4242-BD4D-966CDBC7AAA6}" dt="2018-11-21T18:52:53.776" v="221" actId="20577"/>
        <pc:sldMkLst>
          <pc:docMk/>
          <pc:sldMk cId="2274791846" sldId="309"/>
        </pc:sldMkLst>
      </pc:sldChg>
      <pc:sldChg chg="add">
        <pc:chgData name="Lucas Jellema" userId="7e183fbb-84e0-44b3-9b03-0792bc8d162b" providerId="ADAL" clId="{F91F858F-4791-4242-BD4D-966CDBC7AAA6}" dt="2018-11-21T18:52:53.776" v="221" actId="20577"/>
        <pc:sldMkLst>
          <pc:docMk/>
          <pc:sldMk cId="2984393553" sldId="316"/>
        </pc:sldMkLst>
      </pc:sldChg>
      <pc:sldChg chg="add">
        <pc:chgData name="Lucas Jellema" userId="7e183fbb-84e0-44b3-9b03-0792bc8d162b" providerId="ADAL" clId="{F91F858F-4791-4242-BD4D-966CDBC7AAA6}" dt="2018-11-21T18:52:53.776" v="221" actId="20577"/>
        <pc:sldMkLst>
          <pc:docMk/>
          <pc:sldMk cId="1536977327" sldId="317"/>
        </pc:sldMkLst>
      </pc:sldChg>
      <pc:sldChg chg="add">
        <pc:chgData name="Lucas Jellema" userId="7e183fbb-84e0-44b3-9b03-0792bc8d162b" providerId="ADAL" clId="{F91F858F-4791-4242-BD4D-966CDBC7AAA6}" dt="2018-11-21T18:52:53.776" v="221" actId="20577"/>
        <pc:sldMkLst>
          <pc:docMk/>
          <pc:sldMk cId="1668521046" sldId="318"/>
        </pc:sldMkLst>
      </pc:sldChg>
      <pc:sldChg chg="add">
        <pc:chgData name="Lucas Jellema" userId="7e183fbb-84e0-44b3-9b03-0792bc8d162b" providerId="ADAL" clId="{F91F858F-4791-4242-BD4D-966CDBC7AAA6}" dt="2018-11-21T18:52:53.776" v="221" actId="20577"/>
        <pc:sldMkLst>
          <pc:docMk/>
          <pc:sldMk cId="3642427621" sldId="320"/>
        </pc:sldMkLst>
      </pc:sldChg>
      <pc:sldChg chg="add">
        <pc:chgData name="Lucas Jellema" userId="7e183fbb-84e0-44b3-9b03-0792bc8d162b" providerId="ADAL" clId="{F91F858F-4791-4242-BD4D-966CDBC7AAA6}" dt="2018-11-21T18:52:53.776" v="221" actId="20577"/>
        <pc:sldMkLst>
          <pc:docMk/>
          <pc:sldMk cId="1064571460" sldId="323"/>
        </pc:sldMkLst>
      </pc:sldChg>
      <pc:sldChg chg="add">
        <pc:chgData name="Lucas Jellema" userId="7e183fbb-84e0-44b3-9b03-0792bc8d162b" providerId="ADAL" clId="{F91F858F-4791-4242-BD4D-966CDBC7AAA6}" dt="2018-11-21T18:52:53.776" v="221" actId="20577"/>
        <pc:sldMkLst>
          <pc:docMk/>
          <pc:sldMk cId="2922410235" sldId="324"/>
        </pc:sldMkLst>
      </pc:sldChg>
      <pc:sldChg chg="add">
        <pc:chgData name="Lucas Jellema" userId="7e183fbb-84e0-44b3-9b03-0792bc8d162b" providerId="ADAL" clId="{F91F858F-4791-4242-BD4D-966CDBC7AAA6}" dt="2018-11-21T18:52:53.776" v="221" actId="20577"/>
        <pc:sldMkLst>
          <pc:docMk/>
          <pc:sldMk cId="995536428" sldId="325"/>
        </pc:sldMkLst>
      </pc:sldChg>
      <pc:sldChg chg="add">
        <pc:chgData name="Lucas Jellema" userId="7e183fbb-84e0-44b3-9b03-0792bc8d162b" providerId="ADAL" clId="{F91F858F-4791-4242-BD4D-966CDBC7AAA6}" dt="2018-11-21T18:52:53.776" v="221" actId="20577"/>
        <pc:sldMkLst>
          <pc:docMk/>
          <pc:sldMk cId="1956415652" sldId="326"/>
        </pc:sldMkLst>
      </pc:sldChg>
      <pc:sldChg chg="add">
        <pc:chgData name="Lucas Jellema" userId="7e183fbb-84e0-44b3-9b03-0792bc8d162b" providerId="ADAL" clId="{F91F858F-4791-4242-BD4D-966CDBC7AAA6}" dt="2018-11-21T18:52:53.776" v="221" actId="20577"/>
        <pc:sldMkLst>
          <pc:docMk/>
          <pc:sldMk cId="792609292" sldId="327"/>
        </pc:sldMkLst>
      </pc:sldChg>
      <pc:sldChg chg="modSp add">
        <pc:chgData name="Lucas Jellema" userId="7e183fbb-84e0-44b3-9b03-0792bc8d162b" providerId="ADAL" clId="{F91F858F-4791-4242-BD4D-966CDBC7AAA6}" dt="2018-11-21T18:52:53.971" v="225" actId="27636"/>
        <pc:sldMkLst>
          <pc:docMk/>
          <pc:sldMk cId="2177607393" sldId="328"/>
        </pc:sldMkLst>
        <pc:spChg chg="mod">
          <ac:chgData name="Lucas Jellema" userId="7e183fbb-84e0-44b3-9b03-0792bc8d162b" providerId="ADAL" clId="{F91F858F-4791-4242-BD4D-966CDBC7AAA6}" dt="2018-11-21T18:52:53.971" v="225" actId="27636"/>
          <ac:spMkLst>
            <pc:docMk/>
            <pc:sldMk cId="2177607393" sldId="328"/>
            <ac:spMk id="3" creationId="{00000000-0000-0000-0000-000000000000}"/>
          </ac:spMkLst>
        </pc:spChg>
      </pc:sldChg>
      <pc:sldChg chg="modSp add">
        <pc:chgData name="Lucas Jellema" userId="7e183fbb-84e0-44b3-9b03-0792bc8d162b" providerId="ADAL" clId="{F91F858F-4791-4242-BD4D-966CDBC7AAA6}" dt="2018-11-21T18:52:54.082" v="230" actId="27636"/>
        <pc:sldMkLst>
          <pc:docMk/>
          <pc:sldMk cId="3473140497" sldId="329"/>
        </pc:sldMkLst>
        <pc:spChg chg="mod">
          <ac:chgData name="Lucas Jellema" userId="7e183fbb-84e0-44b3-9b03-0792bc8d162b" providerId="ADAL" clId="{F91F858F-4791-4242-BD4D-966CDBC7AAA6}" dt="2018-11-21T18:52:54.082" v="230" actId="27636"/>
          <ac:spMkLst>
            <pc:docMk/>
            <pc:sldMk cId="3473140497" sldId="329"/>
            <ac:spMk id="3" creationId="{00000000-0000-0000-0000-000000000000}"/>
          </ac:spMkLst>
        </pc:spChg>
      </pc:sldChg>
      <pc:sldChg chg="modSp add">
        <pc:chgData name="Lucas Jellema" userId="7e183fbb-84e0-44b3-9b03-0792bc8d162b" providerId="ADAL" clId="{F91F858F-4791-4242-BD4D-966CDBC7AAA6}" dt="2018-11-21T18:52:54.129" v="231" actId="27636"/>
        <pc:sldMkLst>
          <pc:docMk/>
          <pc:sldMk cId="3559372795" sldId="330"/>
        </pc:sldMkLst>
        <pc:spChg chg="mod">
          <ac:chgData name="Lucas Jellema" userId="7e183fbb-84e0-44b3-9b03-0792bc8d162b" providerId="ADAL" clId="{F91F858F-4791-4242-BD4D-966CDBC7AAA6}" dt="2018-11-21T18:52:54.129" v="231" actId="27636"/>
          <ac:spMkLst>
            <pc:docMk/>
            <pc:sldMk cId="3559372795" sldId="330"/>
            <ac:spMk id="3" creationId="{00000000-0000-0000-0000-000000000000}"/>
          </ac:spMkLst>
        </pc:spChg>
      </pc:sldChg>
      <pc:sldChg chg="add">
        <pc:chgData name="Lucas Jellema" userId="7e183fbb-84e0-44b3-9b03-0792bc8d162b" providerId="ADAL" clId="{F91F858F-4791-4242-BD4D-966CDBC7AAA6}" dt="2018-11-21T18:52:53.776" v="221" actId="20577"/>
        <pc:sldMkLst>
          <pc:docMk/>
          <pc:sldMk cId="732028025" sldId="331"/>
        </pc:sldMkLst>
      </pc:sldChg>
      <pc:sldChg chg="add">
        <pc:chgData name="Lucas Jellema" userId="7e183fbb-84e0-44b3-9b03-0792bc8d162b" providerId="ADAL" clId="{F91F858F-4791-4242-BD4D-966CDBC7AAA6}" dt="2018-11-21T18:52:53.776" v="221" actId="20577"/>
        <pc:sldMkLst>
          <pc:docMk/>
          <pc:sldMk cId="1641599968" sldId="333"/>
        </pc:sldMkLst>
      </pc:sldChg>
      <pc:sldChg chg="modSp add">
        <pc:chgData name="Lucas Jellema" userId="7e183fbb-84e0-44b3-9b03-0792bc8d162b" providerId="ADAL" clId="{F91F858F-4791-4242-BD4D-966CDBC7AAA6}" dt="2018-11-21T18:52:54.060" v="229" actId="27636"/>
        <pc:sldMkLst>
          <pc:docMk/>
          <pc:sldMk cId="4226092273" sldId="334"/>
        </pc:sldMkLst>
        <pc:spChg chg="mod">
          <ac:chgData name="Lucas Jellema" userId="7e183fbb-84e0-44b3-9b03-0792bc8d162b" providerId="ADAL" clId="{F91F858F-4791-4242-BD4D-966CDBC7AAA6}" dt="2018-11-21T18:52:54.060" v="229" actId="27636"/>
          <ac:spMkLst>
            <pc:docMk/>
            <pc:sldMk cId="4226092273" sldId="334"/>
            <ac:spMk id="3" creationId="{00000000-0000-0000-0000-000000000000}"/>
          </ac:spMkLst>
        </pc:spChg>
      </pc:sldChg>
      <pc:sldChg chg="add">
        <pc:chgData name="Lucas Jellema" userId="7e183fbb-84e0-44b3-9b03-0792bc8d162b" providerId="ADAL" clId="{F91F858F-4791-4242-BD4D-966CDBC7AAA6}" dt="2018-11-21T18:52:53.776" v="221" actId="20577"/>
        <pc:sldMkLst>
          <pc:docMk/>
          <pc:sldMk cId="3226507942" sldId="335"/>
        </pc:sldMkLst>
      </pc:sldChg>
      <pc:sldChg chg="add">
        <pc:chgData name="Lucas Jellema" userId="7e183fbb-84e0-44b3-9b03-0792bc8d162b" providerId="ADAL" clId="{F91F858F-4791-4242-BD4D-966CDBC7AAA6}" dt="2018-11-21T18:52:53.776" v="221" actId="20577"/>
        <pc:sldMkLst>
          <pc:docMk/>
          <pc:sldMk cId="56776840" sldId="336"/>
        </pc:sldMkLst>
      </pc:sldChg>
      <pc:sldChg chg="add">
        <pc:chgData name="Lucas Jellema" userId="7e183fbb-84e0-44b3-9b03-0792bc8d162b" providerId="ADAL" clId="{F91F858F-4791-4242-BD4D-966CDBC7AAA6}" dt="2018-11-21T18:52:53.776" v="221" actId="20577"/>
        <pc:sldMkLst>
          <pc:docMk/>
          <pc:sldMk cId="2042710582" sldId="337"/>
        </pc:sldMkLst>
      </pc:sldChg>
      <pc:sldChg chg="add">
        <pc:chgData name="Lucas Jellema" userId="7e183fbb-84e0-44b3-9b03-0792bc8d162b" providerId="ADAL" clId="{F91F858F-4791-4242-BD4D-966CDBC7AAA6}" dt="2018-11-21T18:52:53.776" v="221" actId="20577"/>
        <pc:sldMkLst>
          <pc:docMk/>
          <pc:sldMk cId="1730817415" sldId="338"/>
        </pc:sldMkLst>
      </pc:sldChg>
      <pc:sldChg chg="add">
        <pc:chgData name="Lucas Jellema" userId="7e183fbb-84e0-44b3-9b03-0792bc8d162b" providerId="ADAL" clId="{F91F858F-4791-4242-BD4D-966CDBC7AAA6}" dt="2018-11-21T18:52:53.776" v="221" actId="20577"/>
        <pc:sldMkLst>
          <pc:docMk/>
          <pc:sldMk cId="2207600384" sldId="339"/>
        </pc:sldMkLst>
      </pc:sldChg>
      <pc:sldChg chg="add">
        <pc:chgData name="Lucas Jellema" userId="7e183fbb-84e0-44b3-9b03-0792bc8d162b" providerId="ADAL" clId="{F91F858F-4791-4242-BD4D-966CDBC7AAA6}" dt="2018-11-21T18:52:53.776" v="221" actId="20577"/>
        <pc:sldMkLst>
          <pc:docMk/>
          <pc:sldMk cId="268483446" sldId="340"/>
        </pc:sldMkLst>
      </pc:sldChg>
      <pc:sldChg chg="add">
        <pc:chgData name="Lucas Jellema" userId="7e183fbb-84e0-44b3-9b03-0792bc8d162b" providerId="ADAL" clId="{F91F858F-4791-4242-BD4D-966CDBC7AAA6}" dt="2018-11-21T18:52:53.776" v="221" actId="20577"/>
        <pc:sldMkLst>
          <pc:docMk/>
          <pc:sldMk cId="49809760" sldId="341"/>
        </pc:sldMkLst>
      </pc:sldChg>
      <pc:sldChg chg="add">
        <pc:chgData name="Lucas Jellema" userId="7e183fbb-84e0-44b3-9b03-0792bc8d162b" providerId="ADAL" clId="{F91F858F-4791-4242-BD4D-966CDBC7AAA6}" dt="2018-11-21T18:52:53.776" v="221" actId="20577"/>
        <pc:sldMkLst>
          <pc:docMk/>
          <pc:sldMk cId="1590764907" sldId="342"/>
        </pc:sldMkLst>
      </pc:sldChg>
      <pc:sldChg chg="modSp add">
        <pc:chgData name="Lucas Jellema" userId="7e183fbb-84e0-44b3-9b03-0792bc8d162b" providerId="ADAL" clId="{F91F858F-4791-4242-BD4D-966CDBC7AAA6}" dt="2018-11-21T18:52:53.923" v="222" actId="27636"/>
        <pc:sldMkLst>
          <pc:docMk/>
          <pc:sldMk cId="3789867785" sldId="347"/>
        </pc:sldMkLst>
        <pc:spChg chg="mod">
          <ac:chgData name="Lucas Jellema" userId="7e183fbb-84e0-44b3-9b03-0792bc8d162b" providerId="ADAL" clId="{F91F858F-4791-4242-BD4D-966CDBC7AAA6}" dt="2018-11-21T18:52:53.923" v="222" actId="27636"/>
          <ac:spMkLst>
            <pc:docMk/>
            <pc:sldMk cId="3789867785" sldId="347"/>
            <ac:spMk id="3" creationId="{A37F5DDA-DA27-7242-9B86-77F5786C5252}"/>
          </ac:spMkLst>
        </pc:spChg>
      </pc:sldChg>
      <pc:sldChg chg="modSp">
        <pc:chgData name="Lucas Jellema" userId="7e183fbb-84e0-44b3-9b03-0792bc8d162b" providerId="ADAL" clId="{F91F858F-4791-4242-BD4D-966CDBC7AAA6}" dt="2018-11-21T18:51:32.814" v="214" actId="6549"/>
        <pc:sldMkLst>
          <pc:docMk/>
          <pc:sldMk cId="2102825593" sldId="436"/>
        </pc:sldMkLst>
        <pc:spChg chg="mod">
          <ac:chgData name="Lucas Jellema" userId="7e183fbb-84e0-44b3-9b03-0792bc8d162b" providerId="ADAL" clId="{F91F858F-4791-4242-BD4D-966CDBC7AAA6}" dt="2018-11-21T18:51:32.814" v="214" actId="6549"/>
          <ac:spMkLst>
            <pc:docMk/>
            <pc:sldMk cId="2102825593" sldId="436"/>
            <ac:spMk id="9" creationId="{00000000-0000-0000-0000-000000000000}"/>
          </ac:spMkLst>
        </pc:spChg>
      </pc:sldChg>
      <pc:sldChg chg="delSp modSp add">
        <pc:chgData name="Lucas Jellema" userId="7e183fbb-84e0-44b3-9b03-0792bc8d162b" providerId="ADAL" clId="{F91F858F-4791-4242-BD4D-966CDBC7AAA6}" dt="2018-11-21T19:20:23.669" v="247" actId="478"/>
        <pc:sldMkLst>
          <pc:docMk/>
          <pc:sldMk cId="382961870" sldId="497"/>
        </pc:sldMkLst>
        <pc:spChg chg="mod">
          <ac:chgData name="Lucas Jellema" userId="7e183fbb-84e0-44b3-9b03-0792bc8d162b" providerId="ADAL" clId="{F91F858F-4791-4242-BD4D-966CDBC7AAA6}" dt="2018-11-21T19:20:17.532" v="246" actId="6549"/>
          <ac:spMkLst>
            <pc:docMk/>
            <pc:sldMk cId="382961870" sldId="497"/>
            <ac:spMk id="6" creationId="{00000000-0000-0000-0000-000000000000}"/>
          </ac:spMkLst>
        </pc:spChg>
        <pc:spChg chg="del">
          <ac:chgData name="Lucas Jellema" userId="7e183fbb-84e0-44b3-9b03-0792bc8d162b" providerId="ADAL" clId="{F91F858F-4791-4242-BD4D-966CDBC7AAA6}" dt="2018-11-21T19:20:23.669" v="247" actId="478"/>
          <ac:spMkLst>
            <pc:docMk/>
            <pc:sldMk cId="382961870" sldId="497"/>
            <ac:spMk id="48" creationId="{00000000-0000-0000-0000-000000000000}"/>
          </ac:spMkLst>
        </pc:spChg>
      </pc:sldChg>
      <pc:sldChg chg="del">
        <pc:chgData name="Lucas Jellema" userId="7e183fbb-84e0-44b3-9b03-0792bc8d162b" providerId="ADAL" clId="{F91F858F-4791-4242-BD4D-966CDBC7AAA6}" dt="2018-11-21T18:51:22.587" v="142" actId="2696"/>
        <pc:sldMkLst>
          <pc:docMk/>
          <pc:sldMk cId="2498825058" sldId="498"/>
        </pc:sldMkLst>
      </pc:sldChg>
      <pc:sldChg chg="del">
        <pc:chgData name="Lucas Jellema" userId="7e183fbb-84e0-44b3-9b03-0792bc8d162b" providerId="ADAL" clId="{F91F858F-4791-4242-BD4D-966CDBC7AAA6}" dt="2018-11-21T18:51:22.499" v="137" actId="2696"/>
        <pc:sldMkLst>
          <pc:docMk/>
          <pc:sldMk cId="875219534" sldId="503"/>
        </pc:sldMkLst>
      </pc:sldChg>
      <pc:sldChg chg="del">
        <pc:chgData name="Lucas Jellema" userId="7e183fbb-84e0-44b3-9b03-0792bc8d162b" providerId="ADAL" clId="{F91F858F-4791-4242-BD4D-966CDBC7AAA6}" dt="2018-11-21T18:51:22.561" v="139" actId="2696"/>
        <pc:sldMkLst>
          <pc:docMk/>
          <pc:sldMk cId="274332098" sldId="507"/>
        </pc:sldMkLst>
      </pc:sldChg>
      <pc:sldChg chg="del">
        <pc:chgData name="Lucas Jellema" userId="7e183fbb-84e0-44b3-9b03-0792bc8d162b" providerId="ADAL" clId="{F91F858F-4791-4242-BD4D-966CDBC7AAA6}" dt="2018-11-21T18:51:22.545" v="138" actId="2696"/>
        <pc:sldMkLst>
          <pc:docMk/>
          <pc:sldMk cId="1017590704" sldId="508"/>
        </pc:sldMkLst>
      </pc:sldChg>
      <pc:sldChg chg="del">
        <pc:chgData name="Lucas Jellema" userId="7e183fbb-84e0-44b3-9b03-0792bc8d162b" providerId="ADAL" clId="{F91F858F-4791-4242-BD4D-966CDBC7AAA6}" dt="2018-11-21T18:51:22.612" v="144" actId="2696"/>
        <pc:sldMkLst>
          <pc:docMk/>
          <pc:sldMk cId="1792583802" sldId="514"/>
        </pc:sldMkLst>
      </pc:sldChg>
      <pc:sldChg chg="del">
        <pc:chgData name="Lucas Jellema" userId="7e183fbb-84e0-44b3-9b03-0792bc8d162b" providerId="ADAL" clId="{F91F858F-4791-4242-BD4D-966CDBC7AAA6}" dt="2018-11-21T18:51:22.484" v="136" actId="2696"/>
        <pc:sldMkLst>
          <pc:docMk/>
          <pc:sldMk cId="3923144471" sldId="517"/>
        </pc:sldMkLst>
      </pc:sldChg>
      <pc:sldChg chg="del">
        <pc:chgData name="Lucas Jellema" userId="7e183fbb-84e0-44b3-9b03-0792bc8d162b" providerId="ADAL" clId="{F91F858F-4791-4242-BD4D-966CDBC7AAA6}" dt="2018-11-21T18:51:22.846" v="154" actId="2696"/>
        <pc:sldMkLst>
          <pc:docMk/>
          <pc:sldMk cId="1673077546" sldId="519"/>
        </pc:sldMkLst>
      </pc:sldChg>
      <pc:sldChg chg="del">
        <pc:chgData name="Lucas Jellema" userId="7e183fbb-84e0-44b3-9b03-0792bc8d162b" providerId="ADAL" clId="{F91F858F-4791-4242-BD4D-966CDBC7AAA6}" dt="2018-11-21T18:51:23.717" v="198" actId="2696"/>
        <pc:sldMkLst>
          <pc:docMk/>
          <pc:sldMk cId="2980646064" sldId="524"/>
        </pc:sldMkLst>
      </pc:sldChg>
      <pc:sldChg chg="del">
        <pc:chgData name="Lucas Jellema" userId="7e183fbb-84e0-44b3-9b03-0792bc8d162b" providerId="ADAL" clId="{F91F858F-4791-4242-BD4D-966CDBC7AAA6}" dt="2018-11-21T18:51:22.748" v="148" actId="2696"/>
        <pc:sldMkLst>
          <pc:docMk/>
          <pc:sldMk cId="4223092128" sldId="527"/>
        </pc:sldMkLst>
      </pc:sldChg>
      <pc:sldChg chg="del">
        <pc:chgData name="Lucas Jellema" userId="7e183fbb-84e0-44b3-9b03-0792bc8d162b" providerId="ADAL" clId="{F91F858F-4791-4242-BD4D-966CDBC7AAA6}" dt="2018-11-21T18:51:23.795" v="200" actId="2696"/>
        <pc:sldMkLst>
          <pc:docMk/>
          <pc:sldMk cId="1087368730" sldId="531"/>
        </pc:sldMkLst>
      </pc:sldChg>
      <pc:sldChg chg="del">
        <pc:chgData name="Lucas Jellema" userId="7e183fbb-84e0-44b3-9b03-0792bc8d162b" providerId="ADAL" clId="{F91F858F-4791-4242-BD4D-966CDBC7AAA6}" dt="2018-11-21T18:51:23.827" v="201" actId="2696"/>
        <pc:sldMkLst>
          <pc:docMk/>
          <pc:sldMk cId="2091085825" sldId="532"/>
        </pc:sldMkLst>
      </pc:sldChg>
      <pc:sldChg chg="del">
        <pc:chgData name="Lucas Jellema" userId="7e183fbb-84e0-44b3-9b03-0792bc8d162b" providerId="ADAL" clId="{F91F858F-4791-4242-BD4D-966CDBC7AAA6}" dt="2018-11-21T18:51:23.971" v="210" actId="2696"/>
        <pc:sldMkLst>
          <pc:docMk/>
          <pc:sldMk cId="134284383" sldId="534"/>
        </pc:sldMkLst>
      </pc:sldChg>
      <pc:sldChg chg="del">
        <pc:chgData name="Lucas Jellema" userId="7e183fbb-84e0-44b3-9b03-0792bc8d162b" providerId="ADAL" clId="{F91F858F-4791-4242-BD4D-966CDBC7AAA6}" dt="2018-11-21T18:51:23.856" v="203" actId="2696"/>
        <pc:sldMkLst>
          <pc:docMk/>
          <pc:sldMk cId="3350486444" sldId="535"/>
        </pc:sldMkLst>
      </pc:sldChg>
      <pc:sldChg chg="del">
        <pc:chgData name="Lucas Jellema" userId="7e183fbb-84e0-44b3-9b03-0792bc8d162b" providerId="ADAL" clId="{F91F858F-4791-4242-BD4D-966CDBC7AAA6}" dt="2018-11-21T18:51:23.892" v="205" actId="2696"/>
        <pc:sldMkLst>
          <pc:docMk/>
          <pc:sldMk cId="1686513633" sldId="536"/>
        </pc:sldMkLst>
      </pc:sldChg>
      <pc:sldChg chg="del">
        <pc:chgData name="Lucas Jellema" userId="7e183fbb-84e0-44b3-9b03-0792bc8d162b" providerId="ADAL" clId="{F91F858F-4791-4242-BD4D-966CDBC7AAA6}" dt="2018-11-21T18:51:23.904" v="206" actId="2696"/>
        <pc:sldMkLst>
          <pc:docMk/>
          <pc:sldMk cId="948868827" sldId="537"/>
        </pc:sldMkLst>
      </pc:sldChg>
      <pc:sldChg chg="del">
        <pc:chgData name="Lucas Jellema" userId="7e183fbb-84e0-44b3-9b03-0792bc8d162b" providerId="ADAL" clId="{F91F858F-4791-4242-BD4D-966CDBC7AAA6}" dt="2018-11-21T18:51:23.844" v="202" actId="2696"/>
        <pc:sldMkLst>
          <pc:docMk/>
          <pc:sldMk cId="2095646310" sldId="546"/>
        </pc:sldMkLst>
      </pc:sldChg>
      <pc:sldChg chg="del">
        <pc:chgData name="Lucas Jellema" userId="7e183fbb-84e0-44b3-9b03-0792bc8d162b" providerId="ADAL" clId="{F91F858F-4791-4242-BD4D-966CDBC7AAA6}" dt="2018-11-21T18:51:23.870" v="204" actId="2696"/>
        <pc:sldMkLst>
          <pc:docMk/>
          <pc:sldMk cId="4205581503" sldId="547"/>
        </pc:sldMkLst>
      </pc:sldChg>
      <pc:sldChg chg="del">
        <pc:chgData name="Lucas Jellema" userId="7e183fbb-84e0-44b3-9b03-0792bc8d162b" providerId="ADAL" clId="{F91F858F-4791-4242-BD4D-966CDBC7AAA6}" dt="2018-11-21T18:51:23.598" v="192" actId="2696"/>
        <pc:sldMkLst>
          <pc:docMk/>
          <pc:sldMk cId="4094331135" sldId="548"/>
        </pc:sldMkLst>
      </pc:sldChg>
      <pc:sldChg chg="del">
        <pc:chgData name="Lucas Jellema" userId="7e183fbb-84e0-44b3-9b03-0792bc8d162b" providerId="ADAL" clId="{F91F858F-4791-4242-BD4D-966CDBC7AAA6}" dt="2018-11-21T18:51:23.610" v="193" actId="2696"/>
        <pc:sldMkLst>
          <pc:docMk/>
          <pc:sldMk cId="1240515991" sldId="549"/>
        </pc:sldMkLst>
      </pc:sldChg>
      <pc:sldChg chg="del">
        <pc:chgData name="Lucas Jellema" userId="7e183fbb-84e0-44b3-9b03-0792bc8d162b" providerId="ADAL" clId="{F91F858F-4791-4242-BD4D-966CDBC7AAA6}" dt="2018-11-21T18:51:23.628" v="194" actId="2696"/>
        <pc:sldMkLst>
          <pc:docMk/>
          <pc:sldMk cId="1994510687" sldId="550"/>
        </pc:sldMkLst>
      </pc:sldChg>
      <pc:sldChg chg="del">
        <pc:chgData name="Lucas Jellema" userId="7e183fbb-84e0-44b3-9b03-0792bc8d162b" providerId="ADAL" clId="{F91F858F-4791-4242-BD4D-966CDBC7AAA6}" dt="2018-11-21T18:51:23.585" v="191" actId="2696"/>
        <pc:sldMkLst>
          <pc:docMk/>
          <pc:sldMk cId="2352074817" sldId="551"/>
        </pc:sldMkLst>
      </pc:sldChg>
      <pc:sldChg chg="del">
        <pc:chgData name="Lucas Jellema" userId="7e183fbb-84e0-44b3-9b03-0792bc8d162b" providerId="ADAL" clId="{F91F858F-4791-4242-BD4D-966CDBC7AAA6}" dt="2018-11-21T18:51:23.672" v="196" actId="2696"/>
        <pc:sldMkLst>
          <pc:docMk/>
          <pc:sldMk cId="4182432270" sldId="552"/>
        </pc:sldMkLst>
      </pc:sldChg>
      <pc:sldChg chg="del">
        <pc:chgData name="Lucas Jellema" userId="7e183fbb-84e0-44b3-9b03-0792bc8d162b" providerId="ADAL" clId="{F91F858F-4791-4242-BD4D-966CDBC7AAA6}" dt="2018-11-21T18:51:23.542" v="188" actId="2696"/>
        <pc:sldMkLst>
          <pc:docMk/>
          <pc:sldMk cId="1596808568" sldId="554"/>
        </pc:sldMkLst>
      </pc:sldChg>
      <pc:sldChg chg="del">
        <pc:chgData name="Lucas Jellema" userId="7e183fbb-84e0-44b3-9b03-0792bc8d162b" providerId="ADAL" clId="{F91F858F-4791-4242-BD4D-966CDBC7AAA6}" dt="2018-11-21T18:51:23.643" v="195" actId="2696"/>
        <pc:sldMkLst>
          <pc:docMk/>
          <pc:sldMk cId="3854211860" sldId="556"/>
        </pc:sldMkLst>
      </pc:sldChg>
      <pc:sldChg chg="del">
        <pc:chgData name="Lucas Jellema" userId="7e183fbb-84e0-44b3-9b03-0792bc8d162b" providerId="ADAL" clId="{F91F858F-4791-4242-BD4D-966CDBC7AAA6}" dt="2018-11-21T18:51:23.562" v="189" actId="2696"/>
        <pc:sldMkLst>
          <pc:docMk/>
          <pc:sldMk cId="1562597198" sldId="557"/>
        </pc:sldMkLst>
      </pc:sldChg>
      <pc:sldChg chg="del">
        <pc:chgData name="Lucas Jellema" userId="7e183fbb-84e0-44b3-9b03-0792bc8d162b" providerId="ADAL" clId="{F91F858F-4791-4242-BD4D-966CDBC7AAA6}" dt="2018-11-21T18:51:23.575" v="190" actId="2696"/>
        <pc:sldMkLst>
          <pc:docMk/>
          <pc:sldMk cId="3137271103" sldId="559"/>
        </pc:sldMkLst>
      </pc:sldChg>
      <pc:sldChg chg="del">
        <pc:chgData name="Lucas Jellema" userId="7e183fbb-84e0-44b3-9b03-0792bc8d162b" providerId="ADAL" clId="{F91F858F-4791-4242-BD4D-966CDBC7AAA6}" dt="2018-11-21T18:51:22.599" v="143" actId="2696"/>
        <pc:sldMkLst>
          <pc:docMk/>
          <pc:sldMk cId="3042515852" sldId="572"/>
        </pc:sldMkLst>
      </pc:sldChg>
      <pc:sldChg chg="del">
        <pc:chgData name="Lucas Jellema" userId="7e183fbb-84e0-44b3-9b03-0792bc8d162b" providerId="ADAL" clId="{F91F858F-4791-4242-BD4D-966CDBC7AAA6}" dt="2018-11-21T18:51:22.632" v="145" actId="2696"/>
        <pc:sldMkLst>
          <pc:docMk/>
          <pc:sldMk cId="3530797865" sldId="574"/>
        </pc:sldMkLst>
      </pc:sldChg>
      <pc:sldChg chg="del">
        <pc:chgData name="Lucas Jellema" userId="7e183fbb-84e0-44b3-9b03-0792bc8d162b" providerId="ADAL" clId="{F91F858F-4791-4242-BD4D-966CDBC7AAA6}" dt="2018-11-21T18:51:22.573" v="141" actId="2696"/>
        <pc:sldMkLst>
          <pc:docMk/>
          <pc:sldMk cId="1851120225" sldId="575"/>
        </pc:sldMkLst>
      </pc:sldChg>
      <pc:sldChg chg="del">
        <pc:chgData name="Lucas Jellema" userId="7e183fbb-84e0-44b3-9b03-0792bc8d162b" providerId="ADAL" clId="{F91F858F-4791-4242-BD4D-966CDBC7AAA6}" dt="2018-11-21T18:51:22.682" v="146" actId="2696"/>
        <pc:sldMkLst>
          <pc:docMk/>
          <pc:sldMk cId="3853261882" sldId="576"/>
        </pc:sldMkLst>
      </pc:sldChg>
      <pc:sldChg chg="del">
        <pc:chgData name="Lucas Jellema" userId="7e183fbb-84e0-44b3-9b03-0792bc8d162b" providerId="ADAL" clId="{F91F858F-4791-4242-BD4D-966CDBC7AAA6}" dt="2018-11-21T18:51:22.727" v="147" actId="2696"/>
        <pc:sldMkLst>
          <pc:docMk/>
          <pc:sldMk cId="1536265346" sldId="577"/>
        </pc:sldMkLst>
      </pc:sldChg>
      <pc:sldChg chg="del">
        <pc:chgData name="Lucas Jellema" userId="7e183fbb-84e0-44b3-9b03-0792bc8d162b" providerId="ADAL" clId="{F91F858F-4791-4242-BD4D-966CDBC7AAA6}" dt="2018-11-21T18:51:22.764" v="149" actId="2696"/>
        <pc:sldMkLst>
          <pc:docMk/>
          <pc:sldMk cId="2775855366" sldId="579"/>
        </pc:sldMkLst>
      </pc:sldChg>
      <pc:sldChg chg="del">
        <pc:chgData name="Lucas Jellema" userId="7e183fbb-84e0-44b3-9b03-0792bc8d162b" providerId="ADAL" clId="{F91F858F-4791-4242-BD4D-966CDBC7AAA6}" dt="2018-11-21T18:51:22.785" v="150" actId="2696"/>
        <pc:sldMkLst>
          <pc:docMk/>
          <pc:sldMk cId="4097918129" sldId="580"/>
        </pc:sldMkLst>
      </pc:sldChg>
      <pc:sldChg chg="del">
        <pc:chgData name="Lucas Jellema" userId="7e183fbb-84e0-44b3-9b03-0792bc8d162b" providerId="ADAL" clId="{F91F858F-4791-4242-BD4D-966CDBC7AAA6}" dt="2018-11-21T18:51:22.799" v="151" actId="2696"/>
        <pc:sldMkLst>
          <pc:docMk/>
          <pc:sldMk cId="3703498589" sldId="582"/>
        </pc:sldMkLst>
      </pc:sldChg>
      <pc:sldChg chg="del">
        <pc:chgData name="Lucas Jellema" userId="7e183fbb-84e0-44b3-9b03-0792bc8d162b" providerId="ADAL" clId="{F91F858F-4791-4242-BD4D-966CDBC7AAA6}" dt="2018-11-21T18:51:22.811" v="152" actId="2696"/>
        <pc:sldMkLst>
          <pc:docMk/>
          <pc:sldMk cId="830243138" sldId="583"/>
        </pc:sldMkLst>
      </pc:sldChg>
      <pc:sldChg chg="del">
        <pc:chgData name="Lucas Jellema" userId="7e183fbb-84e0-44b3-9b03-0792bc8d162b" providerId="ADAL" clId="{F91F858F-4791-4242-BD4D-966CDBC7AAA6}" dt="2018-11-21T18:51:22.823" v="153" actId="2696"/>
        <pc:sldMkLst>
          <pc:docMk/>
          <pc:sldMk cId="127798587" sldId="584"/>
        </pc:sldMkLst>
      </pc:sldChg>
      <pc:sldChg chg="del">
        <pc:chgData name="Lucas Jellema" userId="7e183fbb-84e0-44b3-9b03-0792bc8d162b" providerId="ADAL" clId="{F91F858F-4791-4242-BD4D-966CDBC7AAA6}" dt="2018-11-21T18:51:22.881" v="155" actId="2696"/>
        <pc:sldMkLst>
          <pc:docMk/>
          <pc:sldMk cId="3451705349" sldId="585"/>
        </pc:sldMkLst>
      </pc:sldChg>
      <pc:sldChg chg="del">
        <pc:chgData name="Lucas Jellema" userId="7e183fbb-84e0-44b3-9b03-0792bc8d162b" providerId="ADAL" clId="{F91F858F-4791-4242-BD4D-966CDBC7AAA6}" dt="2018-11-21T18:51:22.897" v="156" actId="2696"/>
        <pc:sldMkLst>
          <pc:docMk/>
          <pc:sldMk cId="1148577606" sldId="586"/>
        </pc:sldMkLst>
      </pc:sldChg>
      <pc:sldChg chg="del">
        <pc:chgData name="Lucas Jellema" userId="7e183fbb-84e0-44b3-9b03-0792bc8d162b" providerId="ADAL" clId="{F91F858F-4791-4242-BD4D-966CDBC7AAA6}" dt="2018-11-21T18:51:22.923" v="157" actId="2696"/>
        <pc:sldMkLst>
          <pc:docMk/>
          <pc:sldMk cId="3998866740" sldId="587"/>
        </pc:sldMkLst>
      </pc:sldChg>
      <pc:sldChg chg="del">
        <pc:chgData name="Lucas Jellema" userId="7e183fbb-84e0-44b3-9b03-0792bc8d162b" providerId="ADAL" clId="{F91F858F-4791-4242-BD4D-966CDBC7AAA6}" dt="2018-11-21T18:51:22.956" v="158" actId="2696"/>
        <pc:sldMkLst>
          <pc:docMk/>
          <pc:sldMk cId="670153655" sldId="588"/>
        </pc:sldMkLst>
      </pc:sldChg>
      <pc:sldChg chg="del">
        <pc:chgData name="Lucas Jellema" userId="7e183fbb-84e0-44b3-9b03-0792bc8d162b" providerId="ADAL" clId="{F91F858F-4791-4242-BD4D-966CDBC7AAA6}" dt="2018-11-21T18:51:22.975" v="159" actId="2696"/>
        <pc:sldMkLst>
          <pc:docMk/>
          <pc:sldMk cId="1010951106" sldId="589"/>
        </pc:sldMkLst>
      </pc:sldChg>
      <pc:sldChg chg="del">
        <pc:chgData name="Lucas Jellema" userId="7e183fbb-84e0-44b3-9b03-0792bc8d162b" providerId="ADAL" clId="{F91F858F-4791-4242-BD4D-966CDBC7AAA6}" dt="2018-11-21T18:51:22.989" v="160" actId="2696"/>
        <pc:sldMkLst>
          <pc:docMk/>
          <pc:sldMk cId="1483537947" sldId="590"/>
        </pc:sldMkLst>
      </pc:sldChg>
      <pc:sldChg chg="del">
        <pc:chgData name="Lucas Jellema" userId="7e183fbb-84e0-44b3-9b03-0792bc8d162b" providerId="ADAL" clId="{F91F858F-4791-4242-BD4D-966CDBC7AAA6}" dt="2018-11-21T18:51:23.065" v="164" actId="2696"/>
        <pc:sldMkLst>
          <pc:docMk/>
          <pc:sldMk cId="615413561" sldId="591"/>
        </pc:sldMkLst>
      </pc:sldChg>
      <pc:sldChg chg="del">
        <pc:chgData name="Lucas Jellema" userId="7e183fbb-84e0-44b3-9b03-0792bc8d162b" providerId="ADAL" clId="{F91F858F-4791-4242-BD4D-966CDBC7AAA6}" dt="2018-11-21T18:51:23.006" v="161" actId="2696"/>
        <pc:sldMkLst>
          <pc:docMk/>
          <pc:sldMk cId="927348387" sldId="592"/>
        </pc:sldMkLst>
      </pc:sldChg>
      <pc:sldChg chg="del">
        <pc:chgData name="Lucas Jellema" userId="7e183fbb-84e0-44b3-9b03-0792bc8d162b" providerId="ADAL" clId="{F91F858F-4791-4242-BD4D-966CDBC7AAA6}" dt="2018-11-21T18:51:23.020" v="162" actId="2696"/>
        <pc:sldMkLst>
          <pc:docMk/>
          <pc:sldMk cId="1255973051" sldId="593"/>
        </pc:sldMkLst>
      </pc:sldChg>
      <pc:sldChg chg="del">
        <pc:chgData name="Lucas Jellema" userId="7e183fbb-84e0-44b3-9b03-0792bc8d162b" providerId="ADAL" clId="{F91F858F-4791-4242-BD4D-966CDBC7AAA6}" dt="2018-11-21T18:51:23.127" v="167" actId="2696"/>
        <pc:sldMkLst>
          <pc:docMk/>
          <pc:sldMk cId="468310696" sldId="595"/>
        </pc:sldMkLst>
      </pc:sldChg>
      <pc:sldChg chg="del">
        <pc:chgData name="Lucas Jellema" userId="7e183fbb-84e0-44b3-9b03-0792bc8d162b" providerId="ADAL" clId="{F91F858F-4791-4242-BD4D-966CDBC7AAA6}" dt="2018-11-21T18:51:23.325" v="177" actId="2696"/>
        <pc:sldMkLst>
          <pc:docMk/>
          <pc:sldMk cId="2714492153" sldId="596"/>
        </pc:sldMkLst>
      </pc:sldChg>
      <pc:sldChg chg="del">
        <pc:chgData name="Lucas Jellema" userId="7e183fbb-84e0-44b3-9b03-0792bc8d162b" providerId="ADAL" clId="{F91F858F-4791-4242-BD4D-966CDBC7AAA6}" dt="2018-11-21T18:51:23.355" v="178" actId="2696"/>
        <pc:sldMkLst>
          <pc:docMk/>
          <pc:sldMk cId="1822513697" sldId="597"/>
        </pc:sldMkLst>
      </pc:sldChg>
      <pc:sldChg chg="del">
        <pc:chgData name="Lucas Jellema" userId="7e183fbb-84e0-44b3-9b03-0792bc8d162b" providerId="ADAL" clId="{F91F858F-4791-4242-BD4D-966CDBC7AAA6}" dt="2018-11-21T18:51:23.294" v="175" actId="2696"/>
        <pc:sldMkLst>
          <pc:docMk/>
          <pc:sldMk cId="3075548296" sldId="598"/>
        </pc:sldMkLst>
      </pc:sldChg>
      <pc:sldChg chg="del">
        <pc:chgData name="Lucas Jellema" userId="7e183fbb-84e0-44b3-9b03-0792bc8d162b" providerId="ADAL" clId="{F91F858F-4791-4242-BD4D-966CDBC7AAA6}" dt="2018-11-21T18:51:23.308" v="176" actId="2696"/>
        <pc:sldMkLst>
          <pc:docMk/>
          <pc:sldMk cId="4131643537" sldId="599"/>
        </pc:sldMkLst>
      </pc:sldChg>
      <pc:sldChg chg="add">
        <pc:chgData name="Lucas Jellema" userId="7e183fbb-84e0-44b3-9b03-0792bc8d162b" providerId="ADAL" clId="{F91F858F-4791-4242-BD4D-966CDBC7AAA6}" dt="2018-11-21T18:52:53.776" v="221" actId="20577"/>
        <pc:sldMkLst>
          <pc:docMk/>
          <pc:sldMk cId="4127445515" sldId="600"/>
        </pc:sldMkLst>
      </pc:sldChg>
      <pc:sldChg chg="del">
        <pc:chgData name="Lucas Jellema" userId="7e183fbb-84e0-44b3-9b03-0792bc8d162b" providerId="ADAL" clId="{F91F858F-4791-4242-BD4D-966CDBC7AAA6}" dt="2018-11-21T18:51:23.393" v="179" actId="2696"/>
        <pc:sldMkLst>
          <pc:docMk/>
          <pc:sldMk cId="4162648947" sldId="600"/>
        </pc:sldMkLst>
      </pc:sldChg>
      <pc:sldChg chg="del">
        <pc:chgData name="Lucas Jellema" userId="7e183fbb-84e0-44b3-9b03-0792bc8d162b" providerId="ADAL" clId="{F91F858F-4791-4242-BD4D-966CDBC7AAA6}" dt="2018-11-21T18:51:23.441" v="180" actId="2696"/>
        <pc:sldMkLst>
          <pc:docMk/>
          <pc:sldMk cId="878370884" sldId="601"/>
        </pc:sldMkLst>
      </pc:sldChg>
      <pc:sldChg chg="add">
        <pc:chgData name="Lucas Jellema" userId="7e183fbb-84e0-44b3-9b03-0792bc8d162b" providerId="ADAL" clId="{F91F858F-4791-4242-BD4D-966CDBC7AAA6}" dt="2018-11-21T18:52:53.776" v="221" actId="20577"/>
        <pc:sldMkLst>
          <pc:docMk/>
          <pc:sldMk cId="914200373" sldId="601"/>
        </pc:sldMkLst>
      </pc:sldChg>
      <pc:sldChg chg="add">
        <pc:chgData name="Lucas Jellema" userId="7e183fbb-84e0-44b3-9b03-0792bc8d162b" providerId="ADAL" clId="{F91F858F-4791-4242-BD4D-966CDBC7AAA6}" dt="2018-11-21T18:52:53.776" v="221" actId="20577"/>
        <pc:sldMkLst>
          <pc:docMk/>
          <pc:sldMk cId="2227610569" sldId="603"/>
        </pc:sldMkLst>
      </pc:sldChg>
      <pc:sldChg chg="add">
        <pc:chgData name="Lucas Jellema" userId="7e183fbb-84e0-44b3-9b03-0792bc8d162b" providerId="ADAL" clId="{F91F858F-4791-4242-BD4D-966CDBC7AAA6}" dt="2018-11-21T18:52:53.776" v="221" actId="20577"/>
        <pc:sldMkLst>
          <pc:docMk/>
          <pc:sldMk cId="3381426001" sldId="604"/>
        </pc:sldMkLst>
      </pc:sldChg>
      <pc:sldChg chg="modSp add">
        <pc:chgData name="Lucas Jellema" userId="7e183fbb-84e0-44b3-9b03-0792bc8d162b" providerId="ADAL" clId="{F91F858F-4791-4242-BD4D-966CDBC7AAA6}" dt="2018-11-21T18:52:53.949" v="224" actId="27636"/>
        <pc:sldMkLst>
          <pc:docMk/>
          <pc:sldMk cId="1989250578" sldId="605"/>
        </pc:sldMkLst>
        <pc:spChg chg="mod">
          <ac:chgData name="Lucas Jellema" userId="7e183fbb-84e0-44b3-9b03-0792bc8d162b" providerId="ADAL" clId="{F91F858F-4791-4242-BD4D-966CDBC7AAA6}" dt="2018-11-21T18:52:53.949" v="224" actId="27636"/>
          <ac:spMkLst>
            <pc:docMk/>
            <pc:sldMk cId="1989250578" sldId="605"/>
            <ac:spMk id="3" creationId="{A4311DCB-467E-1141-88D6-5E7AF50EBC3C}"/>
          </ac:spMkLst>
        </pc:spChg>
      </pc:sldChg>
      <pc:sldChg chg="add">
        <pc:chgData name="Lucas Jellema" userId="7e183fbb-84e0-44b3-9b03-0792bc8d162b" providerId="ADAL" clId="{F91F858F-4791-4242-BD4D-966CDBC7AAA6}" dt="2018-11-21T18:52:53.776" v="221" actId="20577"/>
        <pc:sldMkLst>
          <pc:docMk/>
          <pc:sldMk cId="1873527036" sldId="606"/>
        </pc:sldMkLst>
      </pc:sldChg>
      <pc:sldChg chg="del">
        <pc:chgData name="Lucas Jellema" userId="7e183fbb-84e0-44b3-9b03-0792bc8d162b" providerId="ADAL" clId="{F91F858F-4791-4242-BD4D-966CDBC7AAA6}" dt="2018-11-21T18:51:23.467" v="182" actId="2696"/>
        <pc:sldMkLst>
          <pc:docMk/>
          <pc:sldMk cId="1682949895" sldId="607"/>
        </pc:sldMkLst>
      </pc:sldChg>
      <pc:sldChg chg="modSp add">
        <pc:chgData name="Lucas Jellema" userId="7e183fbb-84e0-44b3-9b03-0792bc8d162b" providerId="ADAL" clId="{F91F858F-4791-4242-BD4D-966CDBC7AAA6}" dt="2018-11-21T18:52:54.019" v="227" actId="27636"/>
        <pc:sldMkLst>
          <pc:docMk/>
          <pc:sldMk cId="4265200625" sldId="607"/>
        </pc:sldMkLst>
        <pc:spChg chg="mod">
          <ac:chgData name="Lucas Jellema" userId="7e183fbb-84e0-44b3-9b03-0792bc8d162b" providerId="ADAL" clId="{F91F858F-4791-4242-BD4D-966CDBC7AAA6}" dt="2018-11-21T18:52:54.019" v="227" actId="27636"/>
          <ac:spMkLst>
            <pc:docMk/>
            <pc:sldMk cId="4265200625" sldId="607"/>
            <ac:spMk id="3" creationId="{00000000-0000-0000-0000-000000000000}"/>
          </ac:spMkLst>
        </pc:spChg>
      </pc:sldChg>
      <pc:sldChg chg="add">
        <pc:chgData name="Lucas Jellema" userId="7e183fbb-84e0-44b3-9b03-0792bc8d162b" providerId="ADAL" clId="{F91F858F-4791-4242-BD4D-966CDBC7AAA6}" dt="2018-11-21T18:52:53.776" v="221" actId="20577"/>
        <pc:sldMkLst>
          <pc:docMk/>
          <pc:sldMk cId="2848520691" sldId="608"/>
        </pc:sldMkLst>
      </pc:sldChg>
      <pc:sldChg chg="del">
        <pc:chgData name="Lucas Jellema" userId="7e183fbb-84e0-44b3-9b03-0792bc8d162b" providerId="ADAL" clId="{F91F858F-4791-4242-BD4D-966CDBC7AAA6}" dt="2018-11-21T18:51:23.488" v="184" actId="2696"/>
        <pc:sldMkLst>
          <pc:docMk/>
          <pc:sldMk cId="4287373160" sldId="609"/>
        </pc:sldMkLst>
      </pc:sldChg>
      <pc:sldChg chg="del">
        <pc:chgData name="Lucas Jellema" userId="7e183fbb-84e0-44b3-9b03-0792bc8d162b" providerId="ADAL" clId="{F91F858F-4791-4242-BD4D-966CDBC7AAA6}" dt="2018-11-21T18:51:23.478" v="183" actId="2696"/>
        <pc:sldMkLst>
          <pc:docMk/>
          <pc:sldMk cId="1314963100" sldId="610"/>
        </pc:sldMkLst>
      </pc:sldChg>
      <pc:sldChg chg="del">
        <pc:chgData name="Lucas Jellema" userId="7e183fbb-84e0-44b3-9b03-0792bc8d162b" providerId="ADAL" clId="{F91F858F-4791-4242-BD4D-966CDBC7AAA6}" dt="2018-11-21T18:51:23.453" v="181" actId="2696"/>
        <pc:sldMkLst>
          <pc:docMk/>
          <pc:sldMk cId="4054144541" sldId="611"/>
        </pc:sldMkLst>
      </pc:sldChg>
      <pc:sldChg chg="del">
        <pc:chgData name="Lucas Jellema" userId="7e183fbb-84e0-44b3-9b03-0792bc8d162b" providerId="ADAL" clId="{F91F858F-4791-4242-BD4D-966CDBC7AAA6}" dt="2018-11-21T18:51:23.087" v="165" actId="2696"/>
        <pc:sldMkLst>
          <pc:docMk/>
          <pc:sldMk cId="943607982" sldId="612"/>
        </pc:sldMkLst>
      </pc:sldChg>
      <pc:sldChg chg="del">
        <pc:chgData name="Lucas Jellema" userId="7e183fbb-84e0-44b3-9b03-0792bc8d162b" providerId="ADAL" clId="{F91F858F-4791-4242-BD4D-966CDBC7AAA6}" dt="2018-11-21T18:51:23.042" v="163" actId="2696"/>
        <pc:sldMkLst>
          <pc:docMk/>
          <pc:sldMk cId="1815166424" sldId="614"/>
        </pc:sldMkLst>
      </pc:sldChg>
      <pc:sldChg chg="del">
        <pc:chgData name="Lucas Jellema" userId="7e183fbb-84e0-44b3-9b03-0792bc8d162b" providerId="ADAL" clId="{F91F858F-4791-4242-BD4D-966CDBC7AAA6}" dt="2018-11-21T18:51:23.500" v="185" actId="2696"/>
        <pc:sldMkLst>
          <pc:docMk/>
          <pc:sldMk cId="1864763798" sldId="615"/>
        </pc:sldMkLst>
      </pc:sldChg>
      <pc:sldChg chg="del">
        <pc:chgData name="Lucas Jellema" userId="7e183fbb-84e0-44b3-9b03-0792bc8d162b" providerId="ADAL" clId="{F91F858F-4791-4242-BD4D-966CDBC7AAA6}" dt="2018-11-21T18:51:23.521" v="186" actId="2696"/>
        <pc:sldMkLst>
          <pc:docMk/>
          <pc:sldMk cId="654728215" sldId="616"/>
        </pc:sldMkLst>
      </pc:sldChg>
      <pc:sldChg chg="del">
        <pc:chgData name="Lucas Jellema" userId="7e183fbb-84e0-44b3-9b03-0792bc8d162b" providerId="ADAL" clId="{F91F858F-4791-4242-BD4D-966CDBC7AAA6}" dt="2018-11-21T18:51:23.533" v="187" actId="2696"/>
        <pc:sldMkLst>
          <pc:docMk/>
          <pc:sldMk cId="578255904" sldId="617"/>
        </pc:sldMkLst>
      </pc:sldChg>
      <pc:sldChg chg="del">
        <pc:chgData name="Lucas Jellema" userId="7e183fbb-84e0-44b3-9b03-0792bc8d162b" providerId="ADAL" clId="{F91F858F-4791-4242-BD4D-966CDBC7AAA6}" dt="2018-11-21T18:51:23.748" v="199" actId="2696"/>
        <pc:sldMkLst>
          <pc:docMk/>
          <pc:sldMk cId="3379881860" sldId="618"/>
        </pc:sldMkLst>
      </pc:sldChg>
      <pc:sldChg chg="del">
        <pc:chgData name="Lucas Jellema" userId="7e183fbb-84e0-44b3-9b03-0792bc8d162b" providerId="ADAL" clId="{F91F858F-4791-4242-BD4D-966CDBC7AAA6}" dt="2018-11-21T18:51:23.933" v="207" actId="2696"/>
        <pc:sldMkLst>
          <pc:docMk/>
          <pc:sldMk cId="4242497631" sldId="621"/>
        </pc:sldMkLst>
      </pc:sldChg>
      <pc:sldChg chg="del">
        <pc:chgData name="Lucas Jellema" userId="7e183fbb-84e0-44b3-9b03-0792bc8d162b" providerId="ADAL" clId="{F91F858F-4791-4242-BD4D-966CDBC7AAA6}" dt="2018-11-21T18:51:23.953" v="209" actId="2696"/>
        <pc:sldMkLst>
          <pc:docMk/>
          <pc:sldMk cId="464492171" sldId="623"/>
        </pc:sldMkLst>
      </pc:sldChg>
      <pc:sldChg chg="addSp delSp modSp">
        <pc:chgData name="Lucas Jellema" userId="7e183fbb-84e0-44b3-9b03-0792bc8d162b" providerId="ADAL" clId="{F91F858F-4791-4242-BD4D-966CDBC7AAA6}" dt="2018-11-21T18:52:35.275" v="220" actId="1076"/>
        <pc:sldMkLst>
          <pc:docMk/>
          <pc:sldMk cId="559984968" sldId="657"/>
        </pc:sldMkLst>
        <pc:picChg chg="add mod">
          <ac:chgData name="Lucas Jellema" userId="7e183fbb-84e0-44b3-9b03-0792bc8d162b" providerId="ADAL" clId="{F91F858F-4791-4242-BD4D-966CDBC7AAA6}" dt="2018-11-21T18:52:35.275" v="220" actId="1076"/>
          <ac:picMkLst>
            <pc:docMk/>
            <pc:sldMk cId="559984968" sldId="657"/>
            <ac:picMk id="2050" creationId="{986C49B4-1D6A-449A-921D-46FEFBF756CA}"/>
          </ac:picMkLst>
        </pc:picChg>
        <pc:picChg chg="del">
          <ac:chgData name="Lucas Jellema" userId="7e183fbb-84e0-44b3-9b03-0792bc8d162b" providerId="ADAL" clId="{F91F858F-4791-4242-BD4D-966CDBC7AAA6}" dt="2018-11-21T18:52:30.918" v="218" actId="478"/>
          <ac:picMkLst>
            <pc:docMk/>
            <pc:sldMk cId="559984968" sldId="657"/>
            <ac:picMk id="2052" creationId="{D429AAEE-CDD1-4216-B0E3-5E73D1384FA4}"/>
          </ac:picMkLst>
        </pc:picChg>
      </pc:sldChg>
      <pc:sldChg chg="addSp delSp modSp">
        <pc:chgData name="Lucas Jellema" userId="7e183fbb-84e0-44b3-9b03-0792bc8d162b" providerId="ADAL" clId="{F91F858F-4791-4242-BD4D-966CDBC7AAA6}" dt="2018-11-21T18:45:53.499" v="124" actId="20577"/>
        <pc:sldMkLst>
          <pc:docMk/>
          <pc:sldMk cId="1927942895" sldId="667"/>
        </pc:sldMkLst>
        <pc:spChg chg="del">
          <ac:chgData name="Lucas Jellema" userId="7e183fbb-84e0-44b3-9b03-0792bc8d162b" providerId="ADAL" clId="{F91F858F-4791-4242-BD4D-966CDBC7AAA6}" dt="2018-11-21T18:45:18.607" v="60" actId="478"/>
          <ac:spMkLst>
            <pc:docMk/>
            <pc:sldMk cId="1927942895" sldId="667"/>
            <ac:spMk id="2" creationId="{00000000-0000-0000-0000-000000000000}"/>
          </ac:spMkLst>
        </pc:spChg>
        <pc:spChg chg="mod">
          <ac:chgData name="Lucas Jellema" userId="7e183fbb-84e0-44b3-9b03-0792bc8d162b" providerId="ADAL" clId="{F91F858F-4791-4242-BD4D-966CDBC7AAA6}" dt="2018-11-21T18:45:53.499" v="124" actId="20577"/>
          <ac:spMkLst>
            <pc:docMk/>
            <pc:sldMk cId="1927942895" sldId="667"/>
            <ac:spMk id="6" creationId="{00000000-0000-0000-0000-000000000000}"/>
          </ac:spMkLst>
        </pc:spChg>
        <pc:spChg chg="mod">
          <ac:chgData name="Lucas Jellema" userId="7e183fbb-84e0-44b3-9b03-0792bc8d162b" providerId="ADAL" clId="{F91F858F-4791-4242-BD4D-966CDBC7AAA6}" dt="2018-11-21T18:45:12.771" v="58" actId="113"/>
          <ac:spMkLst>
            <pc:docMk/>
            <pc:sldMk cId="1927942895" sldId="667"/>
            <ac:spMk id="8" creationId="{00000000-0000-0000-0000-000000000000}"/>
          </ac:spMkLst>
        </pc:spChg>
        <pc:spChg chg="del">
          <ac:chgData name="Lucas Jellema" userId="7e183fbb-84e0-44b3-9b03-0792bc8d162b" providerId="ADAL" clId="{F91F858F-4791-4242-BD4D-966CDBC7AAA6}" dt="2018-11-21T18:45:18.607" v="60" actId="478"/>
          <ac:spMkLst>
            <pc:docMk/>
            <pc:sldMk cId="1927942895" sldId="667"/>
            <ac:spMk id="9" creationId="{3CFEC3F7-A89A-4E5B-AB87-B8F03B5DF3D8}"/>
          </ac:spMkLst>
        </pc:spChg>
        <pc:spChg chg="del">
          <ac:chgData name="Lucas Jellema" userId="7e183fbb-84e0-44b3-9b03-0792bc8d162b" providerId="ADAL" clId="{F91F858F-4791-4242-BD4D-966CDBC7AAA6}" dt="2018-11-21T18:45:18.607" v="60" actId="478"/>
          <ac:spMkLst>
            <pc:docMk/>
            <pc:sldMk cId="1927942895" sldId="667"/>
            <ac:spMk id="32" creationId="{00000000-0000-0000-0000-000000000000}"/>
          </ac:spMkLst>
        </pc:spChg>
        <pc:spChg chg="mod">
          <ac:chgData name="Lucas Jellema" userId="7e183fbb-84e0-44b3-9b03-0792bc8d162b" providerId="ADAL" clId="{F91F858F-4791-4242-BD4D-966CDBC7AAA6}" dt="2018-11-21T18:45:30.193" v="88" actId="20577"/>
          <ac:spMkLst>
            <pc:docMk/>
            <pc:sldMk cId="1927942895" sldId="667"/>
            <ac:spMk id="48" creationId="{00000000-0000-0000-0000-000000000000}"/>
          </ac:spMkLst>
        </pc:spChg>
        <pc:grpChg chg="del">
          <ac:chgData name="Lucas Jellema" userId="7e183fbb-84e0-44b3-9b03-0792bc8d162b" providerId="ADAL" clId="{F91F858F-4791-4242-BD4D-966CDBC7AAA6}" dt="2018-11-21T18:45:18.607" v="60" actId="478"/>
          <ac:grpSpMkLst>
            <pc:docMk/>
            <pc:sldMk cId="1927942895" sldId="667"/>
            <ac:grpSpMk id="3" creationId="{00000000-0000-0000-0000-000000000000}"/>
          </ac:grpSpMkLst>
        </pc:grpChg>
        <pc:grpChg chg="del">
          <ac:chgData name="Lucas Jellema" userId="7e183fbb-84e0-44b3-9b03-0792bc8d162b" providerId="ADAL" clId="{F91F858F-4791-4242-BD4D-966CDBC7AAA6}" dt="2018-11-21T18:45:18.607" v="60" actId="478"/>
          <ac:grpSpMkLst>
            <pc:docMk/>
            <pc:sldMk cId="1927942895" sldId="667"/>
            <ac:grpSpMk id="10" creationId="{00000000-0000-0000-0000-000000000000}"/>
          </ac:grpSpMkLst>
        </pc:grpChg>
        <pc:picChg chg="add mod">
          <ac:chgData name="Lucas Jellema" userId="7e183fbb-84e0-44b3-9b03-0792bc8d162b" providerId="ADAL" clId="{F91F858F-4791-4242-BD4D-966CDBC7AAA6}" dt="2018-11-21T18:44:36.587" v="13" actId="1035"/>
          <ac:picMkLst>
            <pc:docMk/>
            <pc:sldMk cId="1927942895" sldId="667"/>
            <ac:picMk id="33" creationId="{16023B12-5EC9-4DD9-8A3D-F285F3D7515D}"/>
          </ac:picMkLst>
        </pc:picChg>
        <pc:picChg chg="del">
          <ac:chgData name="Lucas Jellema" userId="7e183fbb-84e0-44b3-9b03-0792bc8d162b" providerId="ADAL" clId="{F91F858F-4791-4242-BD4D-966CDBC7AAA6}" dt="2018-11-21T18:45:18.607" v="60" actId="478"/>
          <ac:picMkLst>
            <pc:docMk/>
            <pc:sldMk cId="1927942895" sldId="667"/>
            <ac:picMk id="47" creationId="{00000000-0000-0000-0000-000000000000}"/>
          </ac:picMkLst>
        </pc:picChg>
        <pc:picChg chg="del">
          <ac:chgData name="Lucas Jellema" userId="7e183fbb-84e0-44b3-9b03-0792bc8d162b" providerId="ADAL" clId="{F91F858F-4791-4242-BD4D-966CDBC7AAA6}" dt="2018-11-21T18:44:30.598" v="3" actId="478"/>
          <ac:picMkLst>
            <pc:docMk/>
            <pc:sldMk cId="1927942895" sldId="667"/>
            <ac:picMk id="50" creationId="{80AB7BF7-41C1-4735-BFFE-90D5B9583D37}"/>
          </ac:picMkLst>
        </pc:picChg>
        <pc:picChg chg="add mod">
          <ac:chgData name="Lucas Jellema" userId="7e183fbb-84e0-44b3-9b03-0792bc8d162b" providerId="ADAL" clId="{F91F858F-4791-4242-BD4D-966CDBC7AAA6}" dt="2018-11-21T18:45:41.513" v="91" actId="1076"/>
          <ac:picMkLst>
            <pc:docMk/>
            <pc:sldMk cId="1927942895" sldId="667"/>
            <ac:picMk id="52" creationId="{9B5CB88B-C106-4D75-8C7F-21B377BF0D37}"/>
          </ac:picMkLst>
        </pc:picChg>
        <pc:picChg chg="del">
          <ac:chgData name="Lucas Jellema" userId="7e183fbb-84e0-44b3-9b03-0792bc8d162b" providerId="ADAL" clId="{F91F858F-4791-4242-BD4D-966CDBC7AAA6}" dt="2018-11-21T18:45:18.607" v="60" actId="478"/>
          <ac:picMkLst>
            <pc:docMk/>
            <pc:sldMk cId="1927942895" sldId="667"/>
            <ac:picMk id="62" creationId="{00000000-0000-0000-0000-000000000000}"/>
          </ac:picMkLst>
        </pc:picChg>
        <pc:picChg chg="del">
          <ac:chgData name="Lucas Jellema" userId="7e183fbb-84e0-44b3-9b03-0792bc8d162b" providerId="ADAL" clId="{F91F858F-4791-4242-BD4D-966CDBC7AAA6}" dt="2018-11-21T18:45:18.607" v="60" actId="478"/>
          <ac:picMkLst>
            <pc:docMk/>
            <pc:sldMk cId="1927942895" sldId="667"/>
            <ac:picMk id="4096" creationId="{00000000-0000-0000-0000-000000000000}"/>
          </ac:picMkLst>
        </pc:picChg>
        <pc:cxnChg chg="del">
          <ac:chgData name="Lucas Jellema" userId="7e183fbb-84e0-44b3-9b03-0792bc8d162b" providerId="ADAL" clId="{F91F858F-4791-4242-BD4D-966CDBC7AAA6}" dt="2018-11-21T18:45:18.607" v="60" actId="478"/>
          <ac:cxnSpMkLst>
            <pc:docMk/>
            <pc:sldMk cId="1927942895" sldId="667"/>
            <ac:cxnSpMk id="68" creationId="{00000000-0000-0000-0000-000000000000}"/>
          </ac:cxnSpMkLst>
        </pc:cxnChg>
        <pc:cxnChg chg="del">
          <ac:chgData name="Lucas Jellema" userId="7e183fbb-84e0-44b3-9b03-0792bc8d162b" providerId="ADAL" clId="{F91F858F-4791-4242-BD4D-966CDBC7AAA6}" dt="2018-11-21T18:45:18.607" v="60" actId="478"/>
          <ac:cxnSpMkLst>
            <pc:docMk/>
            <pc:sldMk cId="1927942895" sldId="667"/>
            <ac:cxnSpMk id="70" creationId="{00000000-0000-0000-0000-000000000000}"/>
          </ac:cxnSpMkLst>
        </pc:cxnChg>
        <pc:cxnChg chg="del">
          <ac:chgData name="Lucas Jellema" userId="7e183fbb-84e0-44b3-9b03-0792bc8d162b" providerId="ADAL" clId="{F91F858F-4791-4242-BD4D-966CDBC7AAA6}" dt="2018-11-21T18:45:18.607" v="60" actId="478"/>
          <ac:cxnSpMkLst>
            <pc:docMk/>
            <pc:sldMk cId="1927942895" sldId="667"/>
            <ac:cxnSpMk id="72" creationId="{00000000-0000-0000-0000-000000000000}"/>
          </ac:cxnSpMkLst>
        </pc:cxnChg>
        <pc:cxnChg chg="del">
          <ac:chgData name="Lucas Jellema" userId="7e183fbb-84e0-44b3-9b03-0792bc8d162b" providerId="ADAL" clId="{F91F858F-4791-4242-BD4D-966CDBC7AAA6}" dt="2018-11-21T18:45:18.607" v="60" actId="478"/>
          <ac:cxnSpMkLst>
            <pc:docMk/>
            <pc:sldMk cId="1927942895" sldId="667"/>
            <ac:cxnSpMk id="75" creationId="{00000000-0000-0000-0000-000000000000}"/>
          </ac:cxnSpMkLst>
        </pc:cxnChg>
        <pc:cxnChg chg="del">
          <ac:chgData name="Lucas Jellema" userId="7e183fbb-84e0-44b3-9b03-0792bc8d162b" providerId="ADAL" clId="{F91F858F-4791-4242-BD4D-966CDBC7AAA6}" dt="2018-11-21T18:45:18.607" v="60" actId="478"/>
          <ac:cxnSpMkLst>
            <pc:docMk/>
            <pc:sldMk cId="1927942895" sldId="667"/>
            <ac:cxnSpMk id="80" creationId="{00000000-0000-0000-0000-000000000000}"/>
          </ac:cxnSpMkLst>
        </pc:cxnChg>
        <pc:cxnChg chg="del">
          <ac:chgData name="Lucas Jellema" userId="7e183fbb-84e0-44b3-9b03-0792bc8d162b" providerId="ADAL" clId="{F91F858F-4791-4242-BD4D-966CDBC7AAA6}" dt="2018-11-21T18:45:18.607" v="60" actId="478"/>
          <ac:cxnSpMkLst>
            <pc:docMk/>
            <pc:sldMk cId="1927942895" sldId="667"/>
            <ac:cxnSpMk id="4099" creationId="{00000000-0000-0000-0000-000000000000}"/>
          </ac:cxnSpMkLst>
        </pc:cxnChg>
      </pc:sldChg>
      <pc:sldChg chg="del">
        <pc:chgData name="Lucas Jellema" userId="7e183fbb-84e0-44b3-9b03-0792bc8d162b" providerId="ADAL" clId="{F91F858F-4791-4242-BD4D-966CDBC7AAA6}" dt="2018-11-21T18:51:23.943" v="208" actId="2696"/>
        <pc:sldMkLst>
          <pc:docMk/>
          <pc:sldMk cId="1570803763" sldId="669"/>
        </pc:sldMkLst>
      </pc:sldChg>
      <pc:sldChg chg="del">
        <pc:chgData name="Lucas Jellema" userId="7e183fbb-84e0-44b3-9b03-0792bc8d162b" providerId="ADAL" clId="{F91F858F-4791-4242-BD4D-966CDBC7AAA6}" dt="2018-11-21T18:51:23.100" v="166" actId="2696"/>
        <pc:sldMkLst>
          <pc:docMk/>
          <pc:sldMk cId="3041219227" sldId="670"/>
        </pc:sldMkLst>
      </pc:sldChg>
      <pc:sldChg chg="del">
        <pc:chgData name="Lucas Jellema" userId="7e183fbb-84e0-44b3-9b03-0792bc8d162b" providerId="ADAL" clId="{F91F858F-4791-4242-BD4D-966CDBC7AAA6}" dt="2018-11-21T18:51:23.699" v="197" actId="2696"/>
        <pc:sldMkLst>
          <pc:docMk/>
          <pc:sldMk cId="566492122" sldId="671"/>
        </pc:sldMkLst>
      </pc:sldChg>
      <pc:sldChg chg="del">
        <pc:chgData name="Lucas Jellema" userId="7e183fbb-84e0-44b3-9b03-0792bc8d162b" providerId="ADAL" clId="{F91F858F-4791-4242-BD4D-966CDBC7AAA6}" dt="2018-11-21T18:51:23.145" v="168" actId="2696"/>
        <pc:sldMkLst>
          <pc:docMk/>
          <pc:sldMk cId="1168420277" sldId="672"/>
        </pc:sldMkLst>
      </pc:sldChg>
      <pc:sldChg chg="del">
        <pc:chgData name="Lucas Jellema" userId="7e183fbb-84e0-44b3-9b03-0792bc8d162b" providerId="ADAL" clId="{F91F858F-4791-4242-BD4D-966CDBC7AAA6}" dt="2018-11-21T18:51:23.163" v="169" actId="2696"/>
        <pc:sldMkLst>
          <pc:docMk/>
          <pc:sldMk cId="3744482658" sldId="673"/>
        </pc:sldMkLst>
      </pc:sldChg>
      <pc:sldChg chg="del">
        <pc:chgData name="Lucas Jellema" userId="7e183fbb-84e0-44b3-9b03-0792bc8d162b" providerId="ADAL" clId="{F91F858F-4791-4242-BD4D-966CDBC7AAA6}" dt="2018-11-21T18:51:23.183" v="170" actId="2696"/>
        <pc:sldMkLst>
          <pc:docMk/>
          <pc:sldMk cId="2407378814" sldId="674"/>
        </pc:sldMkLst>
      </pc:sldChg>
      <pc:sldChg chg="del">
        <pc:chgData name="Lucas Jellema" userId="7e183fbb-84e0-44b3-9b03-0792bc8d162b" providerId="ADAL" clId="{F91F858F-4791-4242-BD4D-966CDBC7AAA6}" dt="2018-11-21T18:51:23.198" v="171" actId="2696"/>
        <pc:sldMkLst>
          <pc:docMk/>
          <pc:sldMk cId="1852618282" sldId="675"/>
        </pc:sldMkLst>
      </pc:sldChg>
      <pc:sldChg chg="del">
        <pc:chgData name="Lucas Jellema" userId="7e183fbb-84e0-44b3-9b03-0792bc8d162b" providerId="ADAL" clId="{F91F858F-4791-4242-BD4D-966CDBC7AAA6}" dt="2018-11-21T18:51:23.213" v="172" actId="2696"/>
        <pc:sldMkLst>
          <pc:docMk/>
          <pc:sldMk cId="2318916549" sldId="676"/>
        </pc:sldMkLst>
      </pc:sldChg>
      <pc:sldChg chg="del">
        <pc:chgData name="Lucas Jellema" userId="7e183fbb-84e0-44b3-9b03-0792bc8d162b" providerId="ADAL" clId="{F91F858F-4791-4242-BD4D-966CDBC7AAA6}" dt="2018-11-21T18:51:23.252" v="173" actId="2696"/>
        <pc:sldMkLst>
          <pc:docMk/>
          <pc:sldMk cId="1384259645" sldId="677"/>
        </pc:sldMkLst>
      </pc:sldChg>
      <pc:sldChg chg="del">
        <pc:chgData name="Lucas Jellema" userId="7e183fbb-84e0-44b3-9b03-0792bc8d162b" providerId="ADAL" clId="{F91F858F-4791-4242-BD4D-966CDBC7AAA6}" dt="2018-11-21T18:51:23.278" v="174" actId="2696"/>
        <pc:sldMkLst>
          <pc:docMk/>
          <pc:sldMk cId="4133125093" sldId="678"/>
        </pc:sldMkLst>
      </pc:sldChg>
      <pc:sldChg chg="addSp delSp modSp delAnim modAnim">
        <pc:chgData name="Lucas Jellema" userId="7e183fbb-84e0-44b3-9b03-0792bc8d162b" providerId="ADAL" clId="{F91F858F-4791-4242-BD4D-966CDBC7AAA6}" dt="2018-11-21T18:51:05.634" v="135" actId="20577"/>
        <pc:sldMkLst>
          <pc:docMk/>
          <pc:sldMk cId="97991063" sldId="679"/>
        </pc:sldMkLst>
        <pc:picChg chg="del">
          <ac:chgData name="Lucas Jellema" userId="7e183fbb-84e0-44b3-9b03-0792bc8d162b" providerId="ADAL" clId="{F91F858F-4791-4242-BD4D-966CDBC7AAA6}" dt="2018-11-21T18:49:55.854" v="126" actId="478"/>
          <ac:picMkLst>
            <pc:docMk/>
            <pc:sldMk cId="97991063" sldId="679"/>
            <ac:picMk id="2" creationId="{A7912B74-8E10-4E74-8621-55480C980E9B}"/>
          </ac:picMkLst>
        </pc:picChg>
        <pc:picChg chg="add mod">
          <ac:chgData name="Lucas Jellema" userId="7e183fbb-84e0-44b3-9b03-0792bc8d162b" providerId="ADAL" clId="{F91F858F-4791-4242-BD4D-966CDBC7AAA6}" dt="2018-11-21T18:50:26.208" v="131" actId="1076"/>
          <ac:picMkLst>
            <pc:docMk/>
            <pc:sldMk cId="97991063" sldId="679"/>
            <ac:picMk id="5" creationId="{3531AB00-4F48-4A1D-84A5-40B71D02BF49}"/>
          </ac:picMkLst>
        </pc:picChg>
        <pc:picChg chg="add mod ord">
          <ac:chgData name="Lucas Jellema" userId="7e183fbb-84e0-44b3-9b03-0792bc8d162b" providerId="ADAL" clId="{F91F858F-4791-4242-BD4D-966CDBC7AAA6}" dt="2018-11-21T18:50:34.310" v="132" actId="167"/>
          <ac:picMkLst>
            <pc:docMk/>
            <pc:sldMk cId="97991063" sldId="679"/>
            <ac:picMk id="8" creationId="{57CDF3F0-A71C-44B4-962F-FD68A6886D2F}"/>
          </ac:picMkLst>
        </pc:picChg>
        <pc:picChg chg="del">
          <ac:chgData name="Lucas Jellema" userId="7e183fbb-84e0-44b3-9b03-0792bc8d162b" providerId="ADAL" clId="{F91F858F-4791-4242-BD4D-966CDBC7AAA6}" dt="2018-11-21T18:49:54.610" v="125" actId="478"/>
          <ac:picMkLst>
            <pc:docMk/>
            <pc:sldMk cId="97991063" sldId="679"/>
            <ac:picMk id="11" creationId="{6D5854AE-DD30-4EC7-8F3D-35C355B80F9D}"/>
          </ac:picMkLst>
        </pc:picChg>
      </pc:sldChg>
      <pc:sldChg chg="addSp modSp add">
        <pc:chgData name="Lucas Jellema" userId="7e183fbb-84e0-44b3-9b03-0792bc8d162b" providerId="ADAL" clId="{F91F858F-4791-4242-BD4D-966CDBC7AAA6}" dt="2018-11-21T19:24:08.018" v="257" actId="20577"/>
        <pc:sldMkLst>
          <pc:docMk/>
          <pc:sldMk cId="925198143" sldId="680"/>
        </pc:sldMkLst>
        <pc:spChg chg="add mod">
          <ac:chgData name="Lucas Jellema" userId="7e183fbb-84e0-44b3-9b03-0792bc8d162b" providerId="ADAL" clId="{F91F858F-4791-4242-BD4D-966CDBC7AAA6}" dt="2018-11-21T19:24:08.018" v="257" actId="20577"/>
          <ac:spMkLst>
            <pc:docMk/>
            <pc:sldMk cId="925198143" sldId="680"/>
            <ac:spMk id="2" creationId="{F5681FE9-A690-450A-B76D-19FD3FA15A14}"/>
          </ac:spMkLst>
        </pc:spChg>
      </pc:sldChg>
      <pc:sldMasterChg chg="delSldLayout">
        <pc:chgData name="Lucas Jellema" userId="7e183fbb-84e0-44b3-9b03-0792bc8d162b" providerId="ADAL" clId="{F91F858F-4791-4242-BD4D-966CDBC7AAA6}" dt="2018-11-21T18:51:23.972" v="211" actId="2696"/>
        <pc:sldMasterMkLst>
          <pc:docMk/>
          <pc:sldMasterMk cId="622555708" sldId="2147483672"/>
        </pc:sldMasterMkLst>
        <pc:sldLayoutChg chg="del">
          <pc:chgData name="Lucas Jellema" userId="7e183fbb-84e0-44b3-9b03-0792bc8d162b" providerId="ADAL" clId="{F91F858F-4791-4242-BD4D-966CDBC7AAA6}" dt="2018-11-21T18:51:22.562" v="140" actId="2696"/>
          <pc:sldLayoutMkLst>
            <pc:docMk/>
            <pc:sldMasterMk cId="622555708" sldId="2147483672"/>
            <pc:sldLayoutMk cId="3936396705" sldId="2147483763"/>
          </pc:sldLayoutMkLst>
        </pc:sldLayoutChg>
        <pc:sldLayoutChg chg="del">
          <pc:chgData name="Lucas Jellema" userId="7e183fbb-84e0-44b3-9b03-0792bc8d162b" providerId="ADAL" clId="{F91F858F-4791-4242-BD4D-966CDBC7AAA6}" dt="2018-11-21T18:51:23.972" v="211" actId="2696"/>
          <pc:sldLayoutMkLst>
            <pc:docMk/>
            <pc:sldMasterMk cId="622555708" sldId="2147483672"/>
            <pc:sldLayoutMk cId="765667363" sldId="2147483764"/>
          </pc:sldLayoutMkLst>
        </pc:sldLayoutChg>
      </pc:sldMasterChg>
    </pc:docChg>
  </pc:docChgLst>
  <pc:docChgLst>
    <pc:chgData name="Lucas Jellema" userId="7e183fbb-84e0-44b3-9b03-0792bc8d162b" providerId="ADAL" clId="{FF77F1F1-96DD-4219-A8FB-47E51CD5C48A}"/>
    <pc:docChg chg="custSel addSld delSld modSld">
      <pc:chgData name="Lucas Jellema" userId="7e183fbb-84e0-44b3-9b03-0792bc8d162b" providerId="ADAL" clId="{FF77F1F1-96DD-4219-A8FB-47E51CD5C48A}" dt="2018-11-22T21:27:02.886" v="662" actId="20577"/>
      <pc:docMkLst>
        <pc:docMk/>
      </pc:docMkLst>
      <pc:sldChg chg="add">
        <pc:chgData name="Lucas Jellema" userId="7e183fbb-84e0-44b3-9b03-0792bc8d162b" providerId="ADAL" clId="{FF77F1F1-96DD-4219-A8FB-47E51CD5C48A}" dt="2018-11-22T05:08:33.291" v="299" actId="20577"/>
        <pc:sldMkLst>
          <pc:docMk/>
          <pc:sldMk cId="1999344330" sldId="257"/>
        </pc:sldMkLst>
      </pc:sldChg>
      <pc:sldChg chg="add">
        <pc:chgData name="Lucas Jellema" userId="7e183fbb-84e0-44b3-9b03-0792bc8d162b" providerId="ADAL" clId="{FF77F1F1-96DD-4219-A8FB-47E51CD5C48A}" dt="2018-11-22T05:08:33.291" v="299" actId="20577"/>
        <pc:sldMkLst>
          <pc:docMk/>
          <pc:sldMk cId="1052291018" sldId="258"/>
        </pc:sldMkLst>
      </pc:sldChg>
      <pc:sldChg chg="add">
        <pc:chgData name="Lucas Jellema" userId="7e183fbb-84e0-44b3-9b03-0792bc8d162b" providerId="ADAL" clId="{FF77F1F1-96DD-4219-A8FB-47E51CD5C48A}" dt="2018-11-22T05:08:33.291" v="299" actId="20577"/>
        <pc:sldMkLst>
          <pc:docMk/>
          <pc:sldMk cId="4107954910" sldId="261"/>
        </pc:sldMkLst>
      </pc:sldChg>
      <pc:sldChg chg="delSp">
        <pc:chgData name="Lucas Jellema" userId="7e183fbb-84e0-44b3-9b03-0792bc8d162b" providerId="ADAL" clId="{FF77F1F1-96DD-4219-A8FB-47E51CD5C48A}" dt="2018-11-22T04:58:43.830" v="0" actId="478"/>
        <pc:sldMkLst>
          <pc:docMk/>
          <pc:sldMk cId="2368710380" sldId="280"/>
        </pc:sldMkLst>
        <pc:picChg chg="del">
          <ac:chgData name="Lucas Jellema" userId="7e183fbb-84e0-44b3-9b03-0792bc8d162b" providerId="ADAL" clId="{FF77F1F1-96DD-4219-A8FB-47E51CD5C48A}" dt="2018-11-22T04:58:43.830" v="0" actId="478"/>
          <ac:picMkLst>
            <pc:docMk/>
            <pc:sldMk cId="2368710380" sldId="280"/>
            <ac:picMk id="5" creationId="{00000000-0000-0000-0000-000000000000}"/>
          </ac:picMkLst>
        </pc:picChg>
      </pc:sldChg>
      <pc:sldChg chg="delSp modSp del">
        <pc:chgData name="Lucas Jellema" userId="7e183fbb-84e0-44b3-9b03-0792bc8d162b" providerId="ADAL" clId="{FF77F1F1-96DD-4219-A8FB-47E51CD5C48A}" dt="2018-11-22T05:14:20.434" v="327" actId="2696"/>
        <pc:sldMkLst>
          <pc:docMk/>
          <pc:sldMk cId="1770684196" sldId="297"/>
        </pc:sldMkLst>
        <pc:picChg chg="mod">
          <ac:chgData name="Lucas Jellema" userId="7e183fbb-84e0-44b3-9b03-0792bc8d162b" providerId="ADAL" clId="{FF77F1F1-96DD-4219-A8FB-47E51CD5C48A}" dt="2018-11-22T05:14:18.471" v="326" actId="1076"/>
          <ac:picMkLst>
            <pc:docMk/>
            <pc:sldMk cId="1770684196" sldId="297"/>
            <ac:picMk id="4" creationId="{00000000-0000-0000-0000-000000000000}"/>
          </ac:picMkLst>
        </pc:picChg>
        <pc:picChg chg="del">
          <ac:chgData name="Lucas Jellema" userId="7e183fbb-84e0-44b3-9b03-0792bc8d162b" providerId="ADAL" clId="{FF77F1F1-96DD-4219-A8FB-47E51CD5C48A}" dt="2018-11-22T04:59:41.458" v="8" actId="478"/>
          <ac:picMkLst>
            <pc:docMk/>
            <pc:sldMk cId="1770684196" sldId="297"/>
            <ac:picMk id="6" creationId="{382B4855-F01E-EB44-9087-9EF5C8312272}"/>
          </ac:picMkLst>
        </pc:picChg>
      </pc:sldChg>
      <pc:sldChg chg="modSp">
        <pc:chgData name="Lucas Jellema" userId="7e183fbb-84e0-44b3-9b03-0792bc8d162b" providerId="ADAL" clId="{FF77F1F1-96DD-4219-A8FB-47E51CD5C48A}" dt="2018-11-22T05:10:10.911" v="307" actId="14100"/>
        <pc:sldMkLst>
          <pc:docMk/>
          <pc:sldMk cId="4263806137" sldId="299"/>
        </pc:sldMkLst>
        <pc:spChg chg="mod">
          <ac:chgData name="Lucas Jellema" userId="7e183fbb-84e0-44b3-9b03-0792bc8d162b" providerId="ADAL" clId="{FF77F1F1-96DD-4219-A8FB-47E51CD5C48A}" dt="2018-11-22T05:10:10.911" v="307" actId="14100"/>
          <ac:spMkLst>
            <pc:docMk/>
            <pc:sldMk cId="4263806137" sldId="299"/>
            <ac:spMk id="3" creationId="{00000000-0000-0000-0000-000000000000}"/>
          </ac:spMkLst>
        </pc:spChg>
      </pc:sldChg>
      <pc:sldChg chg="del">
        <pc:chgData name="Lucas Jellema" userId="7e183fbb-84e0-44b3-9b03-0792bc8d162b" providerId="ADAL" clId="{FF77F1F1-96DD-4219-A8FB-47E51CD5C48A}" dt="2018-11-22T05:12:45.202" v="319" actId="2696"/>
        <pc:sldMkLst>
          <pc:docMk/>
          <pc:sldMk cId="3330898071" sldId="303"/>
        </pc:sldMkLst>
      </pc:sldChg>
      <pc:sldChg chg="modSp del">
        <pc:chgData name="Lucas Jellema" userId="7e183fbb-84e0-44b3-9b03-0792bc8d162b" providerId="ADAL" clId="{FF77F1F1-96DD-4219-A8FB-47E51CD5C48A}" dt="2018-11-22T05:34:48.964" v="654" actId="2696"/>
        <pc:sldMkLst>
          <pc:docMk/>
          <pc:sldMk cId="2516987822" sldId="304"/>
        </pc:sldMkLst>
        <pc:picChg chg="mod">
          <ac:chgData name="Lucas Jellema" userId="7e183fbb-84e0-44b3-9b03-0792bc8d162b" providerId="ADAL" clId="{FF77F1F1-96DD-4219-A8FB-47E51CD5C48A}" dt="2018-11-22T05:12:56.432" v="320" actId="1076"/>
          <ac:picMkLst>
            <pc:docMk/>
            <pc:sldMk cId="2516987822" sldId="304"/>
            <ac:picMk id="5" creationId="{00000000-0000-0000-0000-000000000000}"/>
          </ac:picMkLst>
        </pc:picChg>
      </pc:sldChg>
      <pc:sldChg chg="modSp del">
        <pc:chgData name="Lucas Jellema" userId="7e183fbb-84e0-44b3-9b03-0792bc8d162b" providerId="ADAL" clId="{FF77F1F1-96DD-4219-A8FB-47E51CD5C48A}" dt="2018-11-22T05:30:28.825" v="574" actId="2696"/>
        <pc:sldMkLst>
          <pc:docMk/>
          <pc:sldMk cId="3996649346" sldId="305"/>
        </pc:sldMkLst>
        <pc:picChg chg="mod">
          <ac:chgData name="Lucas Jellema" userId="7e183fbb-84e0-44b3-9b03-0792bc8d162b" providerId="ADAL" clId="{FF77F1F1-96DD-4219-A8FB-47E51CD5C48A}" dt="2018-11-22T05:13:04.478" v="321" actId="1076"/>
          <ac:picMkLst>
            <pc:docMk/>
            <pc:sldMk cId="3996649346" sldId="305"/>
            <ac:picMk id="12" creationId="{B538C38F-31C1-2649-9582-BACF84819E11}"/>
          </ac:picMkLst>
        </pc:picChg>
      </pc:sldChg>
      <pc:sldChg chg="addSp delSp modSp modAnim">
        <pc:chgData name="Lucas Jellema" userId="7e183fbb-84e0-44b3-9b03-0792bc8d162b" providerId="ADAL" clId="{FF77F1F1-96DD-4219-A8FB-47E51CD5C48A}" dt="2018-11-22T05:26:07.593" v="573" actId="20577"/>
        <pc:sldMkLst>
          <pc:docMk/>
          <pc:sldMk cId="2942285942" sldId="307"/>
        </pc:sldMkLst>
        <pc:spChg chg="add mod">
          <ac:chgData name="Lucas Jellema" userId="7e183fbb-84e0-44b3-9b03-0792bc8d162b" providerId="ADAL" clId="{FF77F1F1-96DD-4219-A8FB-47E51CD5C48A}" dt="2018-11-22T05:25:25.992" v="564" actId="207"/>
          <ac:spMkLst>
            <pc:docMk/>
            <pc:sldMk cId="2942285942" sldId="307"/>
            <ac:spMk id="3" creationId="{C32C6C6B-5469-4349-9F99-D6CF4582FD1A}"/>
          </ac:spMkLst>
        </pc:spChg>
        <pc:spChg chg="add mod">
          <ac:chgData name="Lucas Jellema" userId="7e183fbb-84e0-44b3-9b03-0792bc8d162b" providerId="ADAL" clId="{FF77F1F1-96DD-4219-A8FB-47E51CD5C48A}" dt="2018-11-22T05:25:33.920" v="568" actId="1076"/>
          <ac:spMkLst>
            <pc:docMk/>
            <pc:sldMk cId="2942285942" sldId="307"/>
            <ac:spMk id="61" creationId="{E9FA1BDA-1D6B-4830-B00A-20CC57044292}"/>
          </ac:spMkLst>
        </pc:spChg>
        <pc:picChg chg="del">
          <ac:chgData name="Lucas Jellema" userId="7e183fbb-84e0-44b3-9b03-0792bc8d162b" providerId="ADAL" clId="{FF77F1F1-96DD-4219-A8FB-47E51CD5C48A}" dt="2018-11-22T04:59:01.147" v="3" actId="478"/>
          <ac:picMkLst>
            <pc:docMk/>
            <pc:sldMk cId="2942285942" sldId="307"/>
            <ac:picMk id="60" creationId="{00000000-0000-0000-0000-000000000000}"/>
          </ac:picMkLst>
        </pc:picChg>
      </pc:sldChg>
      <pc:sldChg chg="del">
        <pc:chgData name="Lucas Jellema" userId="7e183fbb-84e0-44b3-9b03-0792bc8d162b" providerId="ADAL" clId="{FF77F1F1-96DD-4219-A8FB-47E51CD5C48A}" dt="2018-11-22T05:14:58.454" v="328" actId="2696"/>
        <pc:sldMkLst>
          <pc:docMk/>
          <pc:sldMk cId="1286247683" sldId="308"/>
        </pc:sldMkLst>
      </pc:sldChg>
      <pc:sldChg chg="delSp">
        <pc:chgData name="Lucas Jellema" userId="7e183fbb-84e0-44b3-9b03-0792bc8d162b" providerId="ADAL" clId="{FF77F1F1-96DD-4219-A8FB-47E51CD5C48A}" dt="2018-11-22T04:58:57.403" v="2" actId="478"/>
        <pc:sldMkLst>
          <pc:docMk/>
          <pc:sldMk cId="2984393553" sldId="316"/>
        </pc:sldMkLst>
        <pc:picChg chg="del">
          <ac:chgData name="Lucas Jellema" userId="7e183fbb-84e0-44b3-9b03-0792bc8d162b" providerId="ADAL" clId="{FF77F1F1-96DD-4219-A8FB-47E51CD5C48A}" dt="2018-11-22T04:58:57.403" v="2" actId="478"/>
          <ac:picMkLst>
            <pc:docMk/>
            <pc:sldMk cId="2984393553" sldId="316"/>
            <ac:picMk id="27" creationId="{00000000-0000-0000-0000-000000000000}"/>
          </ac:picMkLst>
        </pc:picChg>
      </pc:sldChg>
      <pc:sldChg chg="modSp">
        <pc:chgData name="Lucas Jellema" userId="7e183fbb-84e0-44b3-9b03-0792bc8d162b" providerId="ADAL" clId="{FF77F1F1-96DD-4219-A8FB-47E51CD5C48A}" dt="2018-11-22T05:10:22.052" v="308" actId="1076"/>
        <pc:sldMkLst>
          <pc:docMk/>
          <pc:sldMk cId="3642427621" sldId="320"/>
        </pc:sldMkLst>
        <pc:picChg chg="mod">
          <ac:chgData name="Lucas Jellema" userId="7e183fbb-84e0-44b3-9b03-0792bc8d162b" providerId="ADAL" clId="{FF77F1F1-96DD-4219-A8FB-47E51CD5C48A}" dt="2018-11-22T05:10:22.052" v="308" actId="1076"/>
          <ac:picMkLst>
            <pc:docMk/>
            <pc:sldMk cId="3642427621" sldId="320"/>
            <ac:picMk id="5" creationId="{00000000-0000-0000-0000-000000000000}"/>
          </ac:picMkLst>
        </pc:picChg>
      </pc:sldChg>
      <pc:sldChg chg="delSp del">
        <pc:chgData name="Lucas Jellema" userId="7e183fbb-84e0-44b3-9b03-0792bc8d162b" providerId="ADAL" clId="{FF77F1F1-96DD-4219-A8FB-47E51CD5C48A}" dt="2018-11-22T05:14:10.345" v="323" actId="2696"/>
        <pc:sldMkLst>
          <pc:docMk/>
          <pc:sldMk cId="1064571460" sldId="323"/>
        </pc:sldMkLst>
        <pc:picChg chg="del">
          <ac:chgData name="Lucas Jellema" userId="7e183fbb-84e0-44b3-9b03-0792bc8d162b" providerId="ADAL" clId="{FF77F1F1-96DD-4219-A8FB-47E51CD5C48A}" dt="2018-11-22T04:59:16.957" v="7" actId="478"/>
          <ac:picMkLst>
            <pc:docMk/>
            <pc:sldMk cId="1064571460" sldId="323"/>
            <ac:picMk id="54" creationId="{00000000-0000-0000-0000-000000000000}"/>
          </ac:picMkLst>
        </pc:picChg>
      </pc:sldChg>
      <pc:sldChg chg="delSp">
        <pc:chgData name="Lucas Jellema" userId="7e183fbb-84e0-44b3-9b03-0792bc8d162b" providerId="ADAL" clId="{FF77F1F1-96DD-4219-A8FB-47E51CD5C48A}" dt="2018-11-22T04:59:06.413" v="4" actId="478"/>
        <pc:sldMkLst>
          <pc:docMk/>
          <pc:sldMk cId="1956415652" sldId="326"/>
        </pc:sldMkLst>
        <pc:picChg chg="del">
          <ac:chgData name="Lucas Jellema" userId="7e183fbb-84e0-44b3-9b03-0792bc8d162b" providerId="ADAL" clId="{FF77F1F1-96DD-4219-A8FB-47E51CD5C48A}" dt="2018-11-22T04:59:06.413" v="4" actId="478"/>
          <ac:picMkLst>
            <pc:docMk/>
            <pc:sldMk cId="1956415652" sldId="326"/>
            <ac:picMk id="27" creationId="{00000000-0000-0000-0000-000000000000}"/>
          </ac:picMkLst>
        </pc:picChg>
      </pc:sldChg>
      <pc:sldChg chg="modSp">
        <pc:chgData name="Lucas Jellema" userId="7e183fbb-84e0-44b3-9b03-0792bc8d162b" providerId="ADAL" clId="{FF77F1F1-96DD-4219-A8FB-47E51CD5C48A}" dt="2018-11-22T05:11:29.579" v="318" actId="1076"/>
        <pc:sldMkLst>
          <pc:docMk/>
          <pc:sldMk cId="732028025" sldId="331"/>
        </pc:sldMkLst>
        <pc:picChg chg="mod">
          <ac:chgData name="Lucas Jellema" userId="7e183fbb-84e0-44b3-9b03-0792bc8d162b" providerId="ADAL" clId="{FF77F1F1-96DD-4219-A8FB-47E51CD5C48A}" dt="2018-11-22T05:11:29.579" v="318" actId="1076"/>
          <ac:picMkLst>
            <pc:docMk/>
            <pc:sldMk cId="732028025" sldId="331"/>
            <ac:picMk id="30" creationId="{86E9FC2F-EB5B-0F46-BBF3-2ACEFEABEBF2}"/>
          </ac:picMkLst>
        </pc:picChg>
      </pc:sldChg>
      <pc:sldChg chg="modSp del">
        <pc:chgData name="Lucas Jellema" userId="7e183fbb-84e0-44b3-9b03-0792bc8d162b" providerId="ADAL" clId="{FF77F1F1-96DD-4219-A8FB-47E51CD5C48A}" dt="2018-11-22T05:20:12.533" v="560" actId="2696"/>
        <pc:sldMkLst>
          <pc:docMk/>
          <pc:sldMk cId="2042710582" sldId="337"/>
        </pc:sldMkLst>
        <pc:spChg chg="mod">
          <ac:chgData name="Lucas Jellema" userId="7e183fbb-84e0-44b3-9b03-0792bc8d162b" providerId="ADAL" clId="{FF77F1F1-96DD-4219-A8FB-47E51CD5C48A}" dt="2018-11-22T05:11:04.344" v="317" actId="1076"/>
          <ac:spMkLst>
            <pc:docMk/>
            <pc:sldMk cId="2042710582" sldId="337"/>
            <ac:spMk id="20" creationId="{00000000-0000-0000-0000-000000000000}"/>
          </ac:spMkLst>
        </pc:spChg>
        <pc:spChg chg="mod">
          <ac:chgData name="Lucas Jellema" userId="7e183fbb-84e0-44b3-9b03-0792bc8d162b" providerId="ADAL" clId="{FF77F1F1-96DD-4219-A8FB-47E51CD5C48A}" dt="2018-11-22T05:10:51.690" v="314" actId="1076"/>
          <ac:spMkLst>
            <pc:docMk/>
            <pc:sldMk cId="2042710582" sldId="337"/>
            <ac:spMk id="61" creationId="{00000000-0000-0000-0000-000000000000}"/>
          </ac:spMkLst>
        </pc:spChg>
        <pc:spChg chg="mod">
          <ac:chgData name="Lucas Jellema" userId="7e183fbb-84e0-44b3-9b03-0792bc8d162b" providerId="ADAL" clId="{FF77F1F1-96DD-4219-A8FB-47E51CD5C48A}" dt="2018-11-22T05:10:58.259" v="316" actId="14100"/>
          <ac:spMkLst>
            <pc:docMk/>
            <pc:sldMk cId="2042710582" sldId="337"/>
            <ac:spMk id="62" creationId="{00000000-0000-0000-0000-000000000000}"/>
          </ac:spMkLst>
        </pc:spChg>
        <pc:spChg chg="mod">
          <ac:chgData name="Lucas Jellema" userId="7e183fbb-84e0-44b3-9b03-0792bc8d162b" providerId="ADAL" clId="{FF77F1F1-96DD-4219-A8FB-47E51CD5C48A}" dt="2018-11-22T05:10:36.133" v="310" actId="404"/>
          <ac:spMkLst>
            <pc:docMk/>
            <pc:sldMk cId="2042710582" sldId="337"/>
            <ac:spMk id="66" creationId="{00000000-0000-0000-0000-000000000000}"/>
          </ac:spMkLst>
        </pc:spChg>
      </pc:sldChg>
      <pc:sldChg chg="addSp modSp add">
        <pc:chgData name="Lucas Jellema" userId="7e183fbb-84e0-44b3-9b03-0792bc8d162b" providerId="ADAL" clId="{FF77F1F1-96DD-4219-A8FB-47E51CD5C48A}" dt="2018-11-22T05:35:19.339" v="656" actId="20577"/>
        <pc:sldMkLst>
          <pc:docMk/>
          <pc:sldMk cId="3120582045" sldId="373"/>
        </pc:sldMkLst>
        <pc:spChg chg="mod">
          <ac:chgData name="Lucas Jellema" userId="7e183fbb-84e0-44b3-9b03-0792bc8d162b" providerId="ADAL" clId="{FF77F1F1-96DD-4219-A8FB-47E51CD5C48A}" dt="2018-11-22T05:34:40.667" v="653" actId="20577"/>
          <ac:spMkLst>
            <pc:docMk/>
            <pc:sldMk cId="3120582045" sldId="373"/>
            <ac:spMk id="2" creationId="{00000000-0000-0000-0000-000000000000}"/>
          </ac:spMkLst>
        </pc:spChg>
        <pc:spChg chg="mod">
          <ac:chgData name="Lucas Jellema" userId="7e183fbb-84e0-44b3-9b03-0792bc8d162b" providerId="ADAL" clId="{FF77F1F1-96DD-4219-A8FB-47E51CD5C48A}" dt="2018-11-22T05:35:19.339" v="656" actId="20577"/>
          <ac:spMkLst>
            <pc:docMk/>
            <pc:sldMk cId="3120582045" sldId="373"/>
            <ac:spMk id="18" creationId="{00000000-0000-0000-0000-000000000000}"/>
          </ac:spMkLst>
        </pc:spChg>
        <pc:picChg chg="add mod">
          <ac:chgData name="Lucas Jellema" userId="7e183fbb-84e0-44b3-9b03-0792bc8d162b" providerId="ADAL" clId="{FF77F1F1-96DD-4219-A8FB-47E51CD5C48A}" dt="2018-11-22T05:34:25.928" v="612" actId="1076"/>
          <ac:picMkLst>
            <pc:docMk/>
            <pc:sldMk cId="3120582045" sldId="373"/>
            <ac:picMk id="21" creationId="{499AD695-0FF8-4C9C-86C9-A0493409678B}"/>
          </ac:picMkLst>
        </pc:picChg>
      </pc:sldChg>
      <pc:sldChg chg="addSp delSp modSp add delAnim modAnim">
        <pc:chgData name="Lucas Jellema" userId="7e183fbb-84e0-44b3-9b03-0792bc8d162b" providerId="ADAL" clId="{FF77F1F1-96DD-4219-A8FB-47E51CD5C48A}" dt="2018-11-22T05:33:25.917" v="603" actId="1076"/>
        <pc:sldMkLst>
          <pc:docMk/>
          <pc:sldMk cId="2889561876" sldId="389"/>
        </pc:sldMkLst>
        <pc:spChg chg="mod">
          <ac:chgData name="Lucas Jellema" userId="7e183fbb-84e0-44b3-9b03-0792bc8d162b" providerId="ADAL" clId="{FF77F1F1-96DD-4219-A8FB-47E51CD5C48A}" dt="2018-11-22T05:31:21.920" v="582" actId="20577"/>
          <ac:spMkLst>
            <pc:docMk/>
            <pc:sldMk cId="2889561876" sldId="389"/>
            <ac:spMk id="2" creationId="{00000000-0000-0000-0000-000000000000}"/>
          </ac:spMkLst>
        </pc:spChg>
        <pc:spChg chg="add mod">
          <ac:chgData name="Lucas Jellema" userId="7e183fbb-84e0-44b3-9b03-0792bc8d162b" providerId="ADAL" clId="{FF77F1F1-96DD-4219-A8FB-47E51CD5C48A}" dt="2018-11-22T05:32:25.158" v="590" actId="1076"/>
          <ac:spMkLst>
            <pc:docMk/>
            <pc:sldMk cId="2889561876" sldId="389"/>
            <ac:spMk id="5" creationId="{3E88046B-700E-4CE4-97CC-B7AD315A4BDD}"/>
          </ac:spMkLst>
        </pc:spChg>
        <pc:spChg chg="add mod">
          <ac:chgData name="Lucas Jellema" userId="7e183fbb-84e0-44b3-9b03-0792bc8d162b" providerId="ADAL" clId="{FF77F1F1-96DD-4219-A8FB-47E51CD5C48A}" dt="2018-11-22T05:33:20.776" v="602" actId="1076"/>
          <ac:spMkLst>
            <pc:docMk/>
            <pc:sldMk cId="2889561876" sldId="389"/>
            <ac:spMk id="6" creationId="{4A358BFB-49BA-4241-A7FF-818DC5A2482A}"/>
          </ac:spMkLst>
        </pc:spChg>
        <pc:spChg chg="add mod">
          <ac:chgData name="Lucas Jellema" userId="7e183fbb-84e0-44b3-9b03-0792bc8d162b" providerId="ADAL" clId="{FF77F1F1-96DD-4219-A8FB-47E51CD5C48A}" dt="2018-11-22T05:33:25.917" v="603" actId="1076"/>
          <ac:spMkLst>
            <pc:docMk/>
            <pc:sldMk cId="2889561876" sldId="389"/>
            <ac:spMk id="18" creationId="{D8937170-914C-4BBC-8503-1B6012ED1D2D}"/>
          </ac:spMkLst>
        </pc:spChg>
        <pc:picChg chg="mod">
          <ac:chgData name="Lucas Jellema" userId="7e183fbb-84e0-44b3-9b03-0792bc8d162b" providerId="ADAL" clId="{FF77F1F1-96DD-4219-A8FB-47E51CD5C48A}" dt="2018-11-22T05:31:39.125" v="583" actId="1076"/>
          <ac:picMkLst>
            <pc:docMk/>
            <pc:sldMk cId="2889561876" sldId="389"/>
            <ac:picMk id="7" creationId="{00000000-0000-0000-0000-000000000000}"/>
          </ac:picMkLst>
        </pc:picChg>
        <pc:picChg chg="add del mod">
          <ac:chgData name="Lucas Jellema" userId="7e183fbb-84e0-44b3-9b03-0792bc8d162b" providerId="ADAL" clId="{FF77F1F1-96DD-4219-A8FB-47E51CD5C48A}" dt="2018-11-22T05:32:03.593" v="586" actId="478"/>
          <ac:picMkLst>
            <pc:docMk/>
            <pc:sldMk cId="2889561876" sldId="389"/>
            <ac:picMk id="10" creationId="{0F14C61E-9D90-4FBA-AEF2-2CAA1A038489}"/>
          </ac:picMkLst>
        </pc:picChg>
        <pc:picChg chg="add del mod">
          <ac:chgData name="Lucas Jellema" userId="7e183fbb-84e0-44b3-9b03-0792bc8d162b" providerId="ADAL" clId="{FF77F1F1-96DD-4219-A8FB-47E51CD5C48A}" dt="2018-11-22T05:32:03.593" v="586" actId="478"/>
          <ac:picMkLst>
            <pc:docMk/>
            <pc:sldMk cId="2889561876" sldId="389"/>
            <ac:picMk id="11" creationId="{0C22D2BC-D2C7-4533-A5BC-C2EC8D06D827}"/>
          </ac:picMkLst>
        </pc:picChg>
        <pc:picChg chg="add del mod">
          <ac:chgData name="Lucas Jellema" userId="7e183fbb-84e0-44b3-9b03-0792bc8d162b" providerId="ADAL" clId="{FF77F1F1-96DD-4219-A8FB-47E51CD5C48A}" dt="2018-11-22T05:32:03.593" v="586" actId="478"/>
          <ac:picMkLst>
            <pc:docMk/>
            <pc:sldMk cId="2889561876" sldId="389"/>
            <ac:picMk id="12" creationId="{73F31B59-A555-4F41-ACA5-58D5986B3630}"/>
          </ac:picMkLst>
        </pc:picChg>
        <pc:picChg chg="add del mod">
          <ac:chgData name="Lucas Jellema" userId="7e183fbb-84e0-44b3-9b03-0792bc8d162b" providerId="ADAL" clId="{FF77F1F1-96DD-4219-A8FB-47E51CD5C48A}" dt="2018-11-22T05:32:03.593" v="586" actId="478"/>
          <ac:picMkLst>
            <pc:docMk/>
            <pc:sldMk cId="2889561876" sldId="389"/>
            <ac:picMk id="13" creationId="{5831ECA0-D94F-405E-8B25-9F836A00AE91}"/>
          </ac:picMkLst>
        </pc:picChg>
        <pc:picChg chg="add mod">
          <ac:chgData name="Lucas Jellema" userId="7e183fbb-84e0-44b3-9b03-0792bc8d162b" providerId="ADAL" clId="{FF77F1F1-96DD-4219-A8FB-47E51CD5C48A}" dt="2018-11-22T05:32:07.502" v="588" actId="1076"/>
          <ac:picMkLst>
            <pc:docMk/>
            <pc:sldMk cId="2889561876" sldId="389"/>
            <ac:picMk id="14" creationId="{443CC070-A2BF-466C-A874-07287B23EFEF}"/>
          </ac:picMkLst>
        </pc:picChg>
        <pc:picChg chg="add mod">
          <ac:chgData name="Lucas Jellema" userId="7e183fbb-84e0-44b3-9b03-0792bc8d162b" providerId="ADAL" clId="{FF77F1F1-96DD-4219-A8FB-47E51CD5C48A}" dt="2018-11-22T05:33:25.917" v="603" actId="1076"/>
          <ac:picMkLst>
            <pc:docMk/>
            <pc:sldMk cId="2889561876" sldId="389"/>
            <ac:picMk id="15" creationId="{9D5116BD-7A5E-4445-9941-837D1EDD9F17}"/>
          </ac:picMkLst>
        </pc:picChg>
        <pc:picChg chg="add mod">
          <ac:chgData name="Lucas Jellema" userId="7e183fbb-84e0-44b3-9b03-0792bc8d162b" providerId="ADAL" clId="{FF77F1F1-96DD-4219-A8FB-47E51CD5C48A}" dt="2018-11-22T05:33:25.917" v="603" actId="1076"/>
          <ac:picMkLst>
            <pc:docMk/>
            <pc:sldMk cId="2889561876" sldId="389"/>
            <ac:picMk id="16" creationId="{66181F61-D5CC-4199-BB86-C386EA8DD8B3}"/>
          </ac:picMkLst>
        </pc:picChg>
        <pc:picChg chg="add mod">
          <ac:chgData name="Lucas Jellema" userId="7e183fbb-84e0-44b3-9b03-0792bc8d162b" providerId="ADAL" clId="{FF77F1F1-96DD-4219-A8FB-47E51CD5C48A}" dt="2018-11-22T05:32:07.502" v="588" actId="1076"/>
          <ac:picMkLst>
            <pc:docMk/>
            <pc:sldMk cId="2889561876" sldId="389"/>
            <ac:picMk id="17" creationId="{F37566D5-E372-40FE-9356-E2346FBB5B20}"/>
          </ac:picMkLst>
        </pc:picChg>
      </pc:sldChg>
      <pc:sldChg chg="add">
        <pc:chgData name="Lucas Jellema" userId="7e183fbb-84e0-44b3-9b03-0792bc8d162b" providerId="ADAL" clId="{FF77F1F1-96DD-4219-A8FB-47E51CD5C48A}" dt="2018-11-22T05:36:01.037" v="657" actId="20577"/>
        <pc:sldMkLst>
          <pc:docMk/>
          <pc:sldMk cId="398021968" sldId="424"/>
        </pc:sldMkLst>
      </pc:sldChg>
      <pc:sldChg chg="add">
        <pc:chgData name="Lucas Jellema" userId="7e183fbb-84e0-44b3-9b03-0792bc8d162b" providerId="ADAL" clId="{FF77F1F1-96DD-4219-A8FB-47E51CD5C48A}" dt="2018-11-22T05:08:33.291" v="299" actId="20577"/>
        <pc:sldMkLst>
          <pc:docMk/>
          <pc:sldMk cId="2772761788" sldId="519"/>
        </pc:sldMkLst>
      </pc:sldChg>
      <pc:sldChg chg="add del">
        <pc:chgData name="Lucas Jellema" userId="7e183fbb-84e0-44b3-9b03-0792bc8d162b" providerId="ADAL" clId="{FF77F1F1-96DD-4219-A8FB-47E51CD5C48A}" dt="2018-11-22T05:09:37.835" v="302" actId="2696"/>
        <pc:sldMkLst>
          <pc:docMk/>
          <pc:sldMk cId="2203809736" sldId="520"/>
        </pc:sldMkLst>
      </pc:sldChg>
      <pc:sldChg chg="add">
        <pc:chgData name="Lucas Jellema" userId="7e183fbb-84e0-44b3-9b03-0792bc8d162b" providerId="ADAL" clId="{FF77F1F1-96DD-4219-A8FB-47E51CD5C48A}" dt="2018-11-22T05:09:47.218" v="306" actId="20577"/>
        <pc:sldMkLst>
          <pc:docMk/>
          <pc:sldMk cId="3121201116" sldId="520"/>
        </pc:sldMkLst>
      </pc:sldChg>
      <pc:sldChg chg="add">
        <pc:chgData name="Lucas Jellema" userId="7e183fbb-84e0-44b3-9b03-0792bc8d162b" providerId="ADAL" clId="{FF77F1F1-96DD-4219-A8FB-47E51CD5C48A}" dt="2018-11-22T05:24:38.853" v="561" actId="20577"/>
        <pc:sldMkLst>
          <pc:docMk/>
          <pc:sldMk cId="3486758625" sldId="521"/>
        </pc:sldMkLst>
      </pc:sldChg>
      <pc:sldChg chg="add">
        <pc:chgData name="Lucas Jellema" userId="7e183fbb-84e0-44b3-9b03-0792bc8d162b" providerId="ADAL" clId="{FF77F1F1-96DD-4219-A8FB-47E51CD5C48A}" dt="2018-11-22T07:45:56.565" v="660" actId="20577"/>
        <pc:sldMkLst>
          <pc:docMk/>
          <pc:sldMk cId="2980646064" sldId="524"/>
        </pc:sldMkLst>
      </pc:sldChg>
      <pc:sldChg chg="add">
        <pc:chgData name="Lucas Jellema" userId="7e183fbb-84e0-44b3-9b03-0792bc8d162b" providerId="ADAL" clId="{FF77F1F1-96DD-4219-A8FB-47E51CD5C48A}" dt="2018-11-22T05:08:33.291" v="299" actId="20577"/>
        <pc:sldMkLst>
          <pc:docMk/>
          <pc:sldMk cId="3423966027" sldId="525"/>
        </pc:sldMkLst>
      </pc:sldChg>
      <pc:sldChg chg="add">
        <pc:chgData name="Lucas Jellema" userId="7e183fbb-84e0-44b3-9b03-0792bc8d162b" providerId="ADAL" clId="{FF77F1F1-96DD-4219-A8FB-47E51CD5C48A}" dt="2018-11-22T05:08:33.291" v="299" actId="20577"/>
        <pc:sldMkLst>
          <pc:docMk/>
          <pc:sldMk cId="897560650" sldId="526"/>
        </pc:sldMkLst>
      </pc:sldChg>
      <pc:sldChg chg="add">
        <pc:chgData name="Lucas Jellema" userId="7e183fbb-84e0-44b3-9b03-0792bc8d162b" providerId="ADAL" clId="{FF77F1F1-96DD-4219-A8FB-47E51CD5C48A}" dt="2018-11-22T05:09:47.218" v="306" actId="20577"/>
        <pc:sldMkLst>
          <pc:docMk/>
          <pc:sldMk cId="3214790701" sldId="527"/>
        </pc:sldMkLst>
      </pc:sldChg>
      <pc:sldChg chg="add del">
        <pc:chgData name="Lucas Jellema" userId="7e183fbb-84e0-44b3-9b03-0792bc8d162b" providerId="ADAL" clId="{FF77F1F1-96DD-4219-A8FB-47E51CD5C48A}" dt="2018-11-22T05:09:37.823" v="301" actId="2696"/>
        <pc:sldMkLst>
          <pc:docMk/>
          <pc:sldMk cId="3843749965" sldId="527"/>
        </pc:sldMkLst>
      </pc:sldChg>
      <pc:sldChg chg="add">
        <pc:chgData name="Lucas Jellema" userId="7e183fbb-84e0-44b3-9b03-0792bc8d162b" providerId="ADAL" clId="{FF77F1F1-96DD-4219-A8FB-47E51CD5C48A}" dt="2018-11-22T05:08:33.291" v="299" actId="20577"/>
        <pc:sldMkLst>
          <pc:docMk/>
          <pc:sldMk cId="2671790504" sldId="528"/>
        </pc:sldMkLst>
      </pc:sldChg>
      <pc:sldChg chg="add">
        <pc:chgData name="Lucas Jellema" userId="7e183fbb-84e0-44b3-9b03-0792bc8d162b" providerId="ADAL" clId="{FF77F1F1-96DD-4219-A8FB-47E51CD5C48A}" dt="2018-11-22T05:14:04.291" v="322" actId="20577"/>
        <pc:sldMkLst>
          <pc:docMk/>
          <pc:sldMk cId="1105557349" sldId="529"/>
        </pc:sldMkLst>
      </pc:sldChg>
      <pc:sldChg chg="add">
        <pc:chgData name="Lucas Jellema" userId="7e183fbb-84e0-44b3-9b03-0792bc8d162b" providerId="ADAL" clId="{FF77F1F1-96DD-4219-A8FB-47E51CD5C48A}" dt="2018-11-22T05:14:04.291" v="322" actId="20577"/>
        <pc:sldMkLst>
          <pc:docMk/>
          <pc:sldMk cId="1469558847" sldId="530"/>
        </pc:sldMkLst>
      </pc:sldChg>
      <pc:sldChg chg="add">
        <pc:chgData name="Lucas Jellema" userId="7e183fbb-84e0-44b3-9b03-0792bc8d162b" providerId="ADAL" clId="{FF77F1F1-96DD-4219-A8FB-47E51CD5C48A}" dt="2018-11-22T05:14:04.291" v="322" actId="20577"/>
        <pc:sldMkLst>
          <pc:docMk/>
          <pc:sldMk cId="2688623044" sldId="531"/>
        </pc:sldMkLst>
      </pc:sldChg>
      <pc:sldChg chg="add">
        <pc:chgData name="Lucas Jellema" userId="7e183fbb-84e0-44b3-9b03-0792bc8d162b" providerId="ADAL" clId="{FF77F1F1-96DD-4219-A8FB-47E51CD5C48A}" dt="2018-11-22T05:08:33.291" v="299" actId="20577"/>
        <pc:sldMkLst>
          <pc:docMk/>
          <pc:sldMk cId="2723616662" sldId="532"/>
        </pc:sldMkLst>
      </pc:sldChg>
      <pc:sldChg chg="add">
        <pc:chgData name="Lucas Jellema" userId="7e183fbb-84e0-44b3-9b03-0792bc8d162b" providerId="ADAL" clId="{FF77F1F1-96DD-4219-A8FB-47E51CD5C48A}" dt="2018-11-22T05:08:33.291" v="299" actId="20577"/>
        <pc:sldMkLst>
          <pc:docMk/>
          <pc:sldMk cId="1761544846" sldId="533"/>
        </pc:sldMkLst>
      </pc:sldChg>
      <pc:sldChg chg="add">
        <pc:chgData name="Lucas Jellema" userId="7e183fbb-84e0-44b3-9b03-0792bc8d162b" providerId="ADAL" clId="{FF77F1F1-96DD-4219-A8FB-47E51CD5C48A}" dt="2018-11-22T05:08:33.291" v="299" actId="20577"/>
        <pc:sldMkLst>
          <pc:docMk/>
          <pc:sldMk cId="2632286467" sldId="534"/>
        </pc:sldMkLst>
      </pc:sldChg>
      <pc:sldChg chg="add">
        <pc:chgData name="Lucas Jellema" userId="7e183fbb-84e0-44b3-9b03-0792bc8d162b" providerId="ADAL" clId="{FF77F1F1-96DD-4219-A8FB-47E51CD5C48A}" dt="2018-11-22T05:08:33.291" v="299" actId="20577"/>
        <pc:sldMkLst>
          <pc:docMk/>
          <pc:sldMk cId="2862850562" sldId="535"/>
        </pc:sldMkLst>
      </pc:sldChg>
      <pc:sldChg chg="add">
        <pc:chgData name="Lucas Jellema" userId="7e183fbb-84e0-44b3-9b03-0792bc8d162b" providerId="ADAL" clId="{FF77F1F1-96DD-4219-A8FB-47E51CD5C48A}" dt="2018-11-22T05:08:33.291" v="299" actId="20577"/>
        <pc:sldMkLst>
          <pc:docMk/>
          <pc:sldMk cId="2583552010" sldId="536"/>
        </pc:sldMkLst>
      </pc:sldChg>
      <pc:sldChg chg="add">
        <pc:chgData name="Lucas Jellema" userId="7e183fbb-84e0-44b3-9b03-0792bc8d162b" providerId="ADAL" clId="{FF77F1F1-96DD-4219-A8FB-47E51CD5C48A}" dt="2018-11-22T05:08:33.291" v="299" actId="20577"/>
        <pc:sldMkLst>
          <pc:docMk/>
          <pc:sldMk cId="1276434408" sldId="537"/>
        </pc:sldMkLst>
      </pc:sldChg>
      <pc:sldChg chg="add">
        <pc:chgData name="Lucas Jellema" userId="7e183fbb-84e0-44b3-9b03-0792bc8d162b" providerId="ADAL" clId="{FF77F1F1-96DD-4219-A8FB-47E51CD5C48A}" dt="2018-11-22T05:08:33.291" v="299" actId="20577"/>
        <pc:sldMkLst>
          <pc:docMk/>
          <pc:sldMk cId="3462848569" sldId="538"/>
        </pc:sldMkLst>
      </pc:sldChg>
      <pc:sldChg chg="add">
        <pc:chgData name="Lucas Jellema" userId="7e183fbb-84e0-44b3-9b03-0792bc8d162b" providerId="ADAL" clId="{FF77F1F1-96DD-4219-A8FB-47E51CD5C48A}" dt="2018-11-22T05:08:33.291" v="299" actId="20577"/>
        <pc:sldMkLst>
          <pc:docMk/>
          <pc:sldMk cId="563069313" sldId="539"/>
        </pc:sldMkLst>
      </pc:sldChg>
      <pc:sldChg chg="add">
        <pc:chgData name="Lucas Jellema" userId="7e183fbb-84e0-44b3-9b03-0792bc8d162b" providerId="ADAL" clId="{FF77F1F1-96DD-4219-A8FB-47E51CD5C48A}" dt="2018-11-22T05:08:33.291" v="299" actId="20577"/>
        <pc:sldMkLst>
          <pc:docMk/>
          <pc:sldMk cId="3452488978" sldId="540"/>
        </pc:sldMkLst>
      </pc:sldChg>
      <pc:sldChg chg="add">
        <pc:chgData name="Lucas Jellema" userId="7e183fbb-84e0-44b3-9b03-0792bc8d162b" providerId="ADAL" clId="{FF77F1F1-96DD-4219-A8FB-47E51CD5C48A}" dt="2018-11-22T05:08:33.291" v="299" actId="20577"/>
        <pc:sldMkLst>
          <pc:docMk/>
          <pc:sldMk cId="2455781085" sldId="541"/>
        </pc:sldMkLst>
      </pc:sldChg>
      <pc:sldChg chg="add">
        <pc:chgData name="Lucas Jellema" userId="7e183fbb-84e0-44b3-9b03-0792bc8d162b" providerId="ADAL" clId="{FF77F1F1-96DD-4219-A8FB-47E51CD5C48A}" dt="2018-11-22T05:08:33.291" v="299" actId="20577"/>
        <pc:sldMkLst>
          <pc:docMk/>
          <pc:sldMk cId="2840395912" sldId="542"/>
        </pc:sldMkLst>
      </pc:sldChg>
      <pc:sldChg chg="add del">
        <pc:chgData name="Lucas Jellema" userId="7e183fbb-84e0-44b3-9b03-0792bc8d162b" providerId="ADAL" clId="{FF77F1F1-96DD-4219-A8FB-47E51CD5C48A}" dt="2018-11-22T05:09:37.894" v="305" actId="2696"/>
        <pc:sldMkLst>
          <pc:docMk/>
          <pc:sldMk cId="1505879575" sldId="543"/>
        </pc:sldMkLst>
      </pc:sldChg>
      <pc:sldChg chg="add">
        <pc:chgData name="Lucas Jellema" userId="7e183fbb-84e0-44b3-9b03-0792bc8d162b" providerId="ADAL" clId="{FF77F1F1-96DD-4219-A8FB-47E51CD5C48A}" dt="2018-11-22T05:09:47.218" v="306" actId="20577"/>
        <pc:sldMkLst>
          <pc:docMk/>
          <pc:sldMk cId="3906437587" sldId="543"/>
        </pc:sldMkLst>
      </pc:sldChg>
      <pc:sldChg chg="add">
        <pc:chgData name="Lucas Jellema" userId="7e183fbb-84e0-44b3-9b03-0792bc8d162b" providerId="ADAL" clId="{FF77F1F1-96DD-4219-A8FB-47E51CD5C48A}" dt="2018-11-22T05:24:38.853" v="561" actId="20577"/>
        <pc:sldMkLst>
          <pc:docMk/>
          <pc:sldMk cId="1711454311" sldId="546"/>
        </pc:sldMkLst>
      </pc:sldChg>
      <pc:sldChg chg="add">
        <pc:chgData name="Lucas Jellema" userId="7e183fbb-84e0-44b3-9b03-0792bc8d162b" providerId="ADAL" clId="{FF77F1F1-96DD-4219-A8FB-47E51CD5C48A}" dt="2018-11-22T05:09:47.218" v="306" actId="20577"/>
        <pc:sldMkLst>
          <pc:docMk/>
          <pc:sldMk cId="757834960" sldId="548"/>
        </pc:sldMkLst>
      </pc:sldChg>
      <pc:sldChg chg="add del">
        <pc:chgData name="Lucas Jellema" userId="7e183fbb-84e0-44b3-9b03-0792bc8d162b" providerId="ADAL" clId="{FF77F1F1-96DD-4219-A8FB-47E51CD5C48A}" dt="2018-11-22T05:09:37.864" v="303" actId="2696"/>
        <pc:sldMkLst>
          <pc:docMk/>
          <pc:sldMk cId="3510962602" sldId="548"/>
        </pc:sldMkLst>
      </pc:sldChg>
      <pc:sldChg chg="add">
        <pc:chgData name="Lucas Jellema" userId="7e183fbb-84e0-44b3-9b03-0792bc8d162b" providerId="ADAL" clId="{FF77F1F1-96DD-4219-A8FB-47E51CD5C48A}" dt="2018-11-22T05:08:33.291" v="299" actId="20577"/>
        <pc:sldMkLst>
          <pc:docMk/>
          <pc:sldMk cId="445853142" sldId="549"/>
        </pc:sldMkLst>
      </pc:sldChg>
      <pc:sldChg chg="add">
        <pc:chgData name="Lucas Jellema" userId="7e183fbb-84e0-44b3-9b03-0792bc8d162b" providerId="ADAL" clId="{FF77F1F1-96DD-4219-A8FB-47E51CD5C48A}" dt="2018-11-22T05:24:38.853" v="561" actId="20577"/>
        <pc:sldMkLst>
          <pc:docMk/>
          <pc:sldMk cId="3232184064" sldId="552"/>
        </pc:sldMkLst>
      </pc:sldChg>
      <pc:sldChg chg="add">
        <pc:chgData name="Lucas Jellema" userId="7e183fbb-84e0-44b3-9b03-0792bc8d162b" providerId="ADAL" clId="{FF77F1F1-96DD-4219-A8FB-47E51CD5C48A}" dt="2018-11-22T05:24:38.853" v="561" actId="20577"/>
        <pc:sldMkLst>
          <pc:docMk/>
          <pc:sldMk cId="2782465172" sldId="553"/>
        </pc:sldMkLst>
      </pc:sldChg>
      <pc:sldChg chg="add">
        <pc:chgData name="Lucas Jellema" userId="7e183fbb-84e0-44b3-9b03-0792bc8d162b" providerId="ADAL" clId="{FF77F1F1-96DD-4219-A8FB-47E51CD5C48A}" dt="2018-11-22T05:24:38.853" v="561" actId="20577"/>
        <pc:sldMkLst>
          <pc:docMk/>
          <pc:sldMk cId="1092301449" sldId="554"/>
        </pc:sldMkLst>
      </pc:sldChg>
      <pc:sldChg chg="add">
        <pc:chgData name="Lucas Jellema" userId="7e183fbb-84e0-44b3-9b03-0792bc8d162b" providerId="ADAL" clId="{FF77F1F1-96DD-4219-A8FB-47E51CD5C48A}" dt="2018-11-22T05:36:01.037" v="657" actId="20577"/>
        <pc:sldMkLst>
          <pc:docMk/>
          <pc:sldMk cId="3436510018" sldId="555"/>
        </pc:sldMkLst>
      </pc:sldChg>
      <pc:sldChg chg="add">
        <pc:chgData name="Lucas Jellema" userId="7e183fbb-84e0-44b3-9b03-0792bc8d162b" providerId="ADAL" clId="{FF77F1F1-96DD-4219-A8FB-47E51CD5C48A}" dt="2018-11-22T05:24:38.853" v="561" actId="20577"/>
        <pc:sldMkLst>
          <pc:docMk/>
          <pc:sldMk cId="1512010839" sldId="557"/>
        </pc:sldMkLst>
      </pc:sldChg>
      <pc:sldChg chg="add">
        <pc:chgData name="Lucas Jellema" userId="7e183fbb-84e0-44b3-9b03-0792bc8d162b" providerId="ADAL" clId="{FF77F1F1-96DD-4219-A8FB-47E51CD5C48A}" dt="2018-11-22T05:24:38.853" v="561" actId="20577"/>
        <pc:sldMkLst>
          <pc:docMk/>
          <pc:sldMk cId="3471475108" sldId="558"/>
        </pc:sldMkLst>
      </pc:sldChg>
      <pc:sldChg chg="add">
        <pc:chgData name="Lucas Jellema" userId="7e183fbb-84e0-44b3-9b03-0792bc8d162b" providerId="ADAL" clId="{FF77F1F1-96DD-4219-A8FB-47E51CD5C48A}" dt="2018-11-22T05:24:38.853" v="561" actId="20577"/>
        <pc:sldMkLst>
          <pc:docMk/>
          <pc:sldMk cId="306578228" sldId="559"/>
        </pc:sldMkLst>
      </pc:sldChg>
      <pc:sldChg chg="add">
        <pc:chgData name="Lucas Jellema" userId="7e183fbb-84e0-44b3-9b03-0792bc8d162b" providerId="ADAL" clId="{FF77F1F1-96DD-4219-A8FB-47E51CD5C48A}" dt="2018-11-22T05:24:38.853" v="561" actId="20577"/>
        <pc:sldMkLst>
          <pc:docMk/>
          <pc:sldMk cId="1900122881" sldId="560"/>
        </pc:sldMkLst>
      </pc:sldChg>
      <pc:sldChg chg="add">
        <pc:chgData name="Lucas Jellema" userId="7e183fbb-84e0-44b3-9b03-0792bc8d162b" providerId="ADAL" clId="{FF77F1F1-96DD-4219-A8FB-47E51CD5C48A}" dt="2018-11-22T05:24:38.853" v="561" actId="20577"/>
        <pc:sldMkLst>
          <pc:docMk/>
          <pc:sldMk cId="3261656160" sldId="561"/>
        </pc:sldMkLst>
      </pc:sldChg>
      <pc:sldChg chg="add">
        <pc:chgData name="Lucas Jellema" userId="7e183fbb-84e0-44b3-9b03-0792bc8d162b" providerId="ADAL" clId="{FF77F1F1-96DD-4219-A8FB-47E51CD5C48A}" dt="2018-11-22T05:24:38.853" v="561" actId="20577"/>
        <pc:sldMkLst>
          <pc:docMk/>
          <pc:sldMk cId="2873736929" sldId="562"/>
        </pc:sldMkLst>
      </pc:sldChg>
      <pc:sldChg chg="add">
        <pc:chgData name="Lucas Jellema" userId="7e183fbb-84e0-44b3-9b03-0792bc8d162b" providerId="ADAL" clId="{FF77F1F1-96DD-4219-A8FB-47E51CD5C48A}" dt="2018-11-22T05:24:38.853" v="561" actId="20577"/>
        <pc:sldMkLst>
          <pc:docMk/>
          <pc:sldMk cId="1243664097" sldId="563"/>
        </pc:sldMkLst>
      </pc:sldChg>
      <pc:sldChg chg="add">
        <pc:chgData name="Lucas Jellema" userId="7e183fbb-84e0-44b3-9b03-0792bc8d162b" providerId="ADAL" clId="{FF77F1F1-96DD-4219-A8FB-47E51CD5C48A}" dt="2018-11-22T05:24:38.853" v="561" actId="20577"/>
        <pc:sldMkLst>
          <pc:docMk/>
          <pc:sldMk cId="3793487325" sldId="564"/>
        </pc:sldMkLst>
      </pc:sldChg>
      <pc:sldChg chg="add">
        <pc:chgData name="Lucas Jellema" userId="7e183fbb-84e0-44b3-9b03-0792bc8d162b" providerId="ADAL" clId="{FF77F1F1-96DD-4219-A8FB-47E51CD5C48A}" dt="2018-11-22T05:24:38.853" v="561" actId="20577"/>
        <pc:sldMkLst>
          <pc:docMk/>
          <pc:sldMk cId="2903464351" sldId="589"/>
        </pc:sldMkLst>
      </pc:sldChg>
      <pc:sldChg chg="add">
        <pc:chgData name="Lucas Jellema" userId="7e183fbb-84e0-44b3-9b03-0792bc8d162b" providerId="ADAL" clId="{FF77F1F1-96DD-4219-A8FB-47E51CD5C48A}" dt="2018-11-22T05:24:38.853" v="561" actId="20577"/>
        <pc:sldMkLst>
          <pc:docMk/>
          <pc:sldMk cId="3858905835" sldId="590"/>
        </pc:sldMkLst>
      </pc:sldChg>
      <pc:sldChg chg="add">
        <pc:chgData name="Lucas Jellema" userId="7e183fbb-84e0-44b3-9b03-0792bc8d162b" providerId="ADAL" clId="{FF77F1F1-96DD-4219-A8FB-47E51CD5C48A}" dt="2018-11-22T05:24:38.853" v="561" actId="20577"/>
        <pc:sldMkLst>
          <pc:docMk/>
          <pc:sldMk cId="548352561" sldId="591"/>
        </pc:sldMkLst>
      </pc:sldChg>
      <pc:sldChg chg="add">
        <pc:chgData name="Lucas Jellema" userId="7e183fbb-84e0-44b3-9b03-0792bc8d162b" providerId="ADAL" clId="{FF77F1F1-96DD-4219-A8FB-47E51CD5C48A}" dt="2018-11-22T05:24:38.853" v="561" actId="20577"/>
        <pc:sldMkLst>
          <pc:docMk/>
          <pc:sldMk cId="1175417955" sldId="592"/>
        </pc:sldMkLst>
      </pc:sldChg>
      <pc:sldChg chg="add">
        <pc:chgData name="Lucas Jellema" userId="7e183fbb-84e0-44b3-9b03-0792bc8d162b" providerId="ADAL" clId="{FF77F1F1-96DD-4219-A8FB-47E51CD5C48A}" dt="2018-11-22T05:24:38.853" v="561" actId="20577"/>
        <pc:sldMkLst>
          <pc:docMk/>
          <pc:sldMk cId="188373350" sldId="593"/>
        </pc:sldMkLst>
      </pc:sldChg>
      <pc:sldChg chg="add">
        <pc:chgData name="Lucas Jellema" userId="7e183fbb-84e0-44b3-9b03-0792bc8d162b" providerId="ADAL" clId="{FF77F1F1-96DD-4219-A8FB-47E51CD5C48A}" dt="2018-11-22T05:24:38.853" v="561" actId="20577"/>
        <pc:sldMkLst>
          <pc:docMk/>
          <pc:sldMk cId="3467172608" sldId="594"/>
        </pc:sldMkLst>
      </pc:sldChg>
      <pc:sldChg chg="add">
        <pc:chgData name="Lucas Jellema" userId="7e183fbb-84e0-44b3-9b03-0792bc8d162b" providerId="ADAL" clId="{FF77F1F1-96DD-4219-A8FB-47E51CD5C48A}" dt="2018-11-22T05:24:38.853" v="561" actId="20577"/>
        <pc:sldMkLst>
          <pc:docMk/>
          <pc:sldMk cId="650083512" sldId="596"/>
        </pc:sldMkLst>
      </pc:sldChg>
      <pc:sldChg chg="add">
        <pc:chgData name="Lucas Jellema" userId="7e183fbb-84e0-44b3-9b03-0792bc8d162b" providerId="ADAL" clId="{FF77F1F1-96DD-4219-A8FB-47E51CD5C48A}" dt="2018-11-22T05:24:38.853" v="561" actId="20577"/>
        <pc:sldMkLst>
          <pc:docMk/>
          <pc:sldMk cId="348885813" sldId="597"/>
        </pc:sldMkLst>
      </pc:sldChg>
      <pc:sldChg chg="add">
        <pc:chgData name="Lucas Jellema" userId="7e183fbb-84e0-44b3-9b03-0792bc8d162b" providerId="ADAL" clId="{FF77F1F1-96DD-4219-A8FB-47E51CD5C48A}" dt="2018-11-22T05:24:38.853" v="561" actId="20577"/>
        <pc:sldMkLst>
          <pc:docMk/>
          <pc:sldMk cId="56534436" sldId="598"/>
        </pc:sldMkLst>
      </pc:sldChg>
      <pc:sldChg chg="add">
        <pc:chgData name="Lucas Jellema" userId="7e183fbb-84e0-44b3-9b03-0792bc8d162b" providerId="ADAL" clId="{FF77F1F1-96DD-4219-A8FB-47E51CD5C48A}" dt="2018-11-22T05:24:38.853" v="561" actId="20577"/>
        <pc:sldMkLst>
          <pc:docMk/>
          <pc:sldMk cId="1235669344" sldId="599"/>
        </pc:sldMkLst>
      </pc:sldChg>
      <pc:sldChg chg="delSp modTransition">
        <pc:chgData name="Lucas Jellema" userId="7e183fbb-84e0-44b3-9b03-0792bc8d162b" providerId="ADAL" clId="{FF77F1F1-96DD-4219-A8FB-47E51CD5C48A}" dt="2018-11-22T05:19:18.937" v="558" actId="20577"/>
        <pc:sldMkLst>
          <pc:docMk/>
          <pc:sldMk cId="914200373" sldId="601"/>
        </pc:sldMkLst>
        <pc:picChg chg="del">
          <ac:chgData name="Lucas Jellema" userId="7e183fbb-84e0-44b3-9b03-0792bc8d162b" providerId="ADAL" clId="{FF77F1F1-96DD-4219-A8FB-47E51CD5C48A}" dt="2018-11-22T04:59:08.383" v="5" actId="478"/>
          <ac:picMkLst>
            <pc:docMk/>
            <pc:sldMk cId="914200373" sldId="601"/>
            <ac:picMk id="118" creationId="{5BF0B021-B2B2-5441-BF1A-8B0B58847654}"/>
          </ac:picMkLst>
        </pc:picChg>
      </pc:sldChg>
      <pc:sldChg chg="delSp">
        <pc:chgData name="Lucas Jellema" userId="7e183fbb-84e0-44b3-9b03-0792bc8d162b" providerId="ADAL" clId="{FF77F1F1-96DD-4219-A8FB-47E51CD5C48A}" dt="2018-11-22T04:58:47.262" v="1" actId="478"/>
        <pc:sldMkLst>
          <pc:docMk/>
          <pc:sldMk cId="2227610569" sldId="603"/>
        </pc:sldMkLst>
        <pc:picChg chg="del">
          <ac:chgData name="Lucas Jellema" userId="7e183fbb-84e0-44b3-9b03-0792bc8d162b" providerId="ADAL" clId="{FF77F1F1-96DD-4219-A8FB-47E51CD5C48A}" dt="2018-11-22T04:58:47.262" v="1" actId="478"/>
          <ac:picMkLst>
            <pc:docMk/>
            <pc:sldMk cId="2227610569" sldId="603"/>
            <ac:picMk id="7" creationId="{6E112B69-1507-FC4D-BBE0-356F5D787989}"/>
          </ac:picMkLst>
        </pc:picChg>
      </pc:sldChg>
      <pc:sldChg chg="delSp">
        <pc:chgData name="Lucas Jellema" userId="7e183fbb-84e0-44b3-9b03-0792bc8d162b" providerId="ADAL" clId="{FF77F1F1-96DD-4219-A8FB-47E51CD5C48A}" dt="2018-11-22T04:59:13.067" v="6" actId="478"/>
        <pc:sldMkLst>
          <pc:docMk/>
          <pc:sldMk cId="3381426001" sldId="604"/>
        </pc:sldMkLst>
        <pc:picChg chg="del">
          <ac:chgData name="Lucas Jellema" userId="7e183fbb-84e0-44b3-9b03-0792bc8d162b" providerId="ADAL" clId="{FF77F1F1-96DD-4219-A8FB-47E51CD5C48A}" dt="2018-11-22T04:59:13.067" v="6" actId="478"/>
          <ac:picMkLst>
            <pc:docMk/>
            <pc:sldMk cId="3381426001" sldId="604"/>
            <ac:picMk id="72" creationId="{34F75C85-1ED9-2544-A2D7-4E57EBA87009}"/>
          </ac:picMkLst>
        </pc:picChg>
      </pc:sldChg>
      <pc:sldChg chg="del">
        <pc:chgData name="Lucas Jellema" userId="7e183fbb-84e0-44b3-9b03-0792bc8d162b" providerId="ADAL" clId="{FF77F1F1-96DD-4219-A8FB-47E51CD5C48A}" dt="2018-11-22T05:14:10.364" v="324" actId="2696"/>
        <pc:sldMkLst>
          <pc:docMk/>
          <pc:sldMk cId="1989250578" sldId="605"/>
        </pc:sldMkLst>
      </pc:sldChg>
      <pc:sldChg chg="del">
        <pc:chgData name="Lucas Jellema" userId="7e183fbb-84e0-44b3-9b03-0792bc8d162b" providerId="ADAL" clId="{FF77F1F1-96DD-4219-A8FB-47E51CD5C48A}" dt="2018-11-22T05:14:10.388" v="325" actId="2696"/>
        <pc:sldMkLst>
          <pc:docMk/>
          <pc:sldMk cId="1873527036" sldId="606"/>
        </pc:sldMkLst>
      </pc:sldChg>
      <pc:sldChg chg="add">
        <pc:chgData name="Lucas Jellema" userId="7e183fbb-84e0-44b3-9b03-0792bc8d162b" providerId="ADAL" clId="{FF77F1F1-96DD-4219-A8FB-47E51CD5C48A}" dt="2018-11-22T05:24:38.853" v="561" actId="20577"/>
        <pc:sldMkLst>
          <pc:docMk/>
          <pc:sldMk cId="2250619338" sldId="610"/>
        </pc:sldMkLst>
      </pc:sldChg>
      <pc:sldChg chg="addSp modSp add modAnim">
        <pc:chgData name="Lucas Jellema" userId="7e183fbb-84e0-44b3-9b03-0792bc8d162b" providerId="ADAL" clId="{FF77F1F1-96DD-4219-A8FB-47E51CD5C48A}" dt="2018-11-22T05:18:40.128" v="557" actId="20577"/>
        <pc:sldMkLst>
          <pc:docMk/>
          <pc:sldMk cId="296209630" sldId="612"/>
        </pc:sldMkLst>
        <pc:spChg chg="add mod">
          <ac:chgData name="Lucas Jellema" userId="7e183fbb-84e0-44b3-9b03-0792bc8d162b" providerId="ADAL" clId="{FF77F1F1-96DD-4219-A8FB-47E51CD5C48A}" dt="2018-11-22T05:18:36.068" v="556" actId="1076"/>
          <ac:spMkLst>
            <pc:docMk/>
            <pc:sldMk cId="296209630" sldId="612"/>
            <ac:spMk id="13" creationId="{68E74E20-866D-4163-917C-BFA187AAADCF}"/>
          </ac:spMkLst>
        </pc:spChg>
        <pc:spChg chg="add mod">
          <ac:chgData name="Lucas Jellema" userId="7e183fbb-84e0-44b3-9b03-0792bc8d162b" providerId="ADAL" clId="{FF77F1F1-96DD-4219-A8FB-47E51CD5C48A}" dt="2018-11-22T05:18:30.152" v="554" actId="20577"/>
          <ac:spMkLst>
            <pc:docMk/>
            <pc:sldMk cId="296209630" sldId="612"/>
            <ac:spMk id="15" creationId="{2A8A859A-A9F3-4FFF-A226-43B4D9CB21A0}"/>
          </ac:spMkLst>
        </pc:spChg>
      </pc:sldChg>
      <pc:sldChg chg="add del">
        <pc:chgData name="Lucas Jellema" userId="7e183fbb-84e0-44b3-9b03-0792bc8d162b" providerId="ADAL" clId="{FF77F1F1-96DD-4219-A8FB-47E51CD5C48A}" dt="2018-11-22T05:09:37.885" v="304" actId="2696"/>
        <pc:sldMkLst>
          <pc:docMk/>
          <pc:sldMk cId="156014085" sldId="661"/>
        </pc:sldMkLst>
      </pc:sldChg>
      <pc:sldChg chg="add">
        <pc:chgData name="Lucas Jellema" userId="7e183fbb-84e0-44b3-9b03-0792bc8d162b" providerId="ADAL" clId="{FF77F1F1-96DD-4219-A8FB-47E51CD5C48A}" dt="2018-11-22T05:09:47.218" v="306" actId="20577"/>
        <pc:sldMkLst>
          <pc:docMk/>
          <pc:sldMk cId="843001352" sldId="661"/>
        </pc:sldMkLst>
      </pc:sldChg>
      <pc:sldChg chg="add">
        <pc:chgData name="Lucas Jellema" userId="7e183fbb-84e0-44b3-9b03-0792bc8d162b" providerId="ADAL" clId="{FF77F1F1-96DD-4219-A8FB-47E51CD5C48A}" dt="2018-11-22T05:20:10.098" v="559" actId="20577"/>
        <pc:sldMkLst>
          <pc:docMk/>
          <pc:sldMk cId="3591812020" sldId="666"/>
        </pc:sldMkLst>
      </pc:sldChg>
      <pc:sldChg chg="modSp">
        <pc:chgData name="Lucas Jellema" userId="7e183fbb-84e0-44b3-9b03-0792bc8d162b" providerId="ADAL" clId="{FF77F1F1-96DD-4219-A8FB-47E51CD5C48A}" dt="2018-11-22T21:27:02.886" v="662" actId="20577"/>
        <pc:sldMkLst>
          <pc:docMk/>
          <pc:sldMk cId="1927942895" sldId="667"/>
        </pc:sldMkLst>
        <pc:spChg chg="mod">
          <ac:chgData name="Lucas Jellema" userId="7e183fbb-84e0-44b3-9b03-0792bc8d162b" providerId="ADAL" clId="{FF77F1F1-96DD-4219-A8FB-47E51CD5C48A}" dt="2018-11-22T21:27:02.886" v="662" actId="20577"/>
          <ac:spMkLst>
            <pc:docMk/>
            <pc:sldMk cId="1927942895" sldId="667"/>
            <ac:spMk id="8" creationId="{00000000-0000-0000-0000-000000000000}"/>
          </ac:spMkLst>
        </pc:spChg>
      </pc:sldChg>
      <pc:sldChg chg="add del">
        <pc:chgData name="Lucas Jellema" userId="7e183fbb-84e0-44b3-9b03-0792bc8d162b" providerId="ADAL" clId="{FF77F1F1-96DD-4219-A8FB-47E51CD5C48A}" dt="2018-11-22T05:09:24.182" v="300" actId="2696"/>
        <pc:sldMkLst>
          <pc:docMk/>
          <pc:sldMk cId="3996652062" sldId="668"/>
        </pc:sldMkLst>
      </pc:sldChg>
      <pc:sldChg chg="addSp modSp add">
        <pc:chgData name="Lucas Jellema" userId="7e183fbb-84e0-44b3-9b03-0792bc8d162b" providerId="ADAL" clId="{FF77F1F1-96DD-4219-A8FB-47E51CD5C48A}" dt="2018-11-22T05:01:40.660" v="111" actId="1076"/>
        <pc:sldMkLst>
          <pc:docMk/>
          <pc:sldMk cId="1589483867" sldId="681"/>
        </pc:sldMkLst>
        <pc:spChg chg="mod">
          <ac:chgData name="Lucas Jellema" userId="7e183fbb-84e0-44b3-9b03-0792bc8d162b" providerId="ADAL" clId="{FF77F1F1-96DD-4219-A8FB-47E51CD5C48A}" dt="2018-11-22T05:00:23.828" v="71" actId="20577"/>
          <ac:spMkLst>
            <pc:docMk/>
            <pc:sldMk cId="1589483867" sldId="681"/>
            <ac:spMk id="3" creationId="{67ED783E-1282-4994-AD13-9FCDC74332F3}"/>
          </ac:spMkLst>
        </pc:spChg>
        <pc:spChg chg="mod">
          <ac:chgData name="Lucas Jellema" userId="7e183fbb-84e0-44b3-9b03-0792bc8d162b" providerId="ADAL" clId="{FF77F1F1-96DD-4219-A8FB-47E51CD5C48A}" dt="2018-11-22T05:00:11.716" v="39" actId="20577"/>
          <ac:spMkLst>
            <pc:docMk/>
            <pc:sldMk cId="1589483867" sldId="681"/>
            <ac:spMk id="4" creationId="{5E346CF5-24C2-4742-88E4-D67B972967A5}"/>
          </ac:spMkLst>
        </pc:spChg>
        <pc:spChg chg="add mod">
          <ac:chgData name="Lucas Jellema" userId="7e183fbb-84e0-44b3-9b03-0792bc8d162b" providerId="ADAL" clId="{FF77F1F1-96DD-4219-A8FB-47E51CD5C48A}" dt="2018-11-22T05:01:24.754" v="108" actId="1076"/>
          <ac:spMkLst>
            <pc:docMk/>
            <pc:sldMk cId="1589483867" sldId="681"/>
            <ac:spMk id="5" creationId="{DB893292-CEDE-48FB-90B9-37317285D2D6}"/>
          </ac:spMkLst>
        </pc:spChg>
        <pc:picChg chg="add mod">
          <ac:chgData name="Lucas Jellema" userId="7e183fbb-84e0-44b3-9b03-0792bc8d162b" providerId="ADAL" clId="{FF77F1F1-96DD-4219-A8FB-47E51CD5C48A}" dt="2018-11-22T05:01:40.660" v="111" actId="1076"/>
          <ac:picMkLst>
            <pc:docMk/>
            <pc:sldMk cId="1589483867" sldId="681"/>
            <ac:picMk id="6" creationId="{FC5C5F75-4FC4-406D-9248-470F00BEE382}"/>
          </ac:picMkLst>
        </pc:picChg>
      </pc:sldChg>
      <pc:sldChg chg="addSp delSp modSp add">
        <pc:chgData name="Lucas Jellema" userId="7e183fbb-84e0-44b3-9b03-0792bc8d162b" providerId="ADAL" clId="{FF77F1F1-96DD-4219-A8FB-47E51CD5C48A}" dt="2018-11-22T05:04:27.285" v="298" actId="20577"/>
        <pc:sldMkLst>
          <pc:docMk/>
          <pc:sldMk cId="1532826678" sldId="682"/>
        </pc:sldMkLst>
        <pc:spChg chg="mod">
          <ac:chgData name="Lucas Jellema" userId="7e183fbb-84e0-44b3-9b03-0792bc8d162b" providerId="ADAL" clId="{FF77F1F1-96DD-4219-A8FB-47E51CD5C48A}" dt="2018-11-22T05:04:20.096" v="289" actId="20577"/>
          <ac:spMkLst>
            <pc:docMk/>
            <pc:sldMk cId="1532826678" sldId="682"/>
            <ac:spMk id="3" creationId="{67ED783E-1282-4994-AD13-9FCDC74332F3}"/>
          </ac:spMkLst>
        </pc:spChg>
        <pc:spChg chg="mod">
          <ac:chgData name="Lucas Jellema" userId="7e183fbb-84e0-44b3-9b03-0792bc8d162b" providerId="ADAL" clId="{FF77F1F1-96DD-4219-A8FB-47E51CD5C48A}" dt="2018-11-22T05:04:27.285" v="298" actId="20577"/>
          <ac:spMkLst>
            <pc:docMk/>
            <pc:sldMk cId="1532826678" sldId="682"/>
            <ac:spMk id="4" creationId="{5E346CF5-24C2-4742-88E4-D67B972967A5}"/>
          </ac:spMkLst>
        </pc:spChg>
        <pc:spChg chg="mod">
          <ac:chgData name="Lucas Jellema" userId="7e183fbb-84e0-44b3-9b03-0792bc8d162b" providerId="ADAL" clId="{FF77F1F1-96DD-4219-A8FB-47E51CD5C48A}" dt="2018-11-22T05:02:47.963" v="158" actId="20577"/>
          <ac:spMkLst>
            <pc:docMk/>
            <pc:sldMk cId="1532826678" sldId="682"/>
            <ac:spMk id="5" creationId="{DB893292-CEDE-48FB-90B9-37317285D2D6}"/>
          </ac:spMkLst>
        </pc:spChg>
        <pc:picChg chg="del">
          <ac:chgData name="Lucas Jellema" userId="7e183fbb-84e0-44b3-9b03-0792bc8d162b" providerId="ADAL" clId="{FF77F1F1-96DD-4219-A8FB-47E51CD5C48A}" dt="2018-11-22T05:03:45.844" v="268" actId="478"/>
          <ac:picMkLst>
            <pc:docMk/>
            <pc:sldMk cId="1532826678" sldId="682"/>
            <ac:picMk id="6" creationId="{FC5C5F75-4FC4-406D-9248-470F00BEE382}"/>
          </ac:picMkLst>
        </pc:picChg>
        <pc:picChg chg="add mod">
          <ac:chgData name="Lucas Jellema" userId="7e183fbb-84e0-44b3-9b03-0792bc8d162b" providerId="ADAL" clId="{FF77F1F1-96DD-4219-A8FB-47E51CD5C48A}" dt="2018-11-22T05:04:07.672" v="271" actId="1076"/>
          <ac:picMkLst>
            <pc:docMk/>
            <pc:sldMk cId="1532826678" sldId="682"/>
            <ac:picMk id="7" creationId="{6E7EE7A3-5F24-416A-8D18-13994DCF1088}"/>
          </ac:picMkLst>
        </pc:picChg>
      </pc:sldChg>
      <pc:sldChg chg="add">
        <pc:chgData name="Lucas Jellema" userId="7e183fbb-84e0-44b3-9b03-0792bc8d162b" providerId="ADAL" clId="{FF77F1F1-96DD-4219-A8FB-47E51CD5C48A}" dt="2018-11-22T05:08:33.291" v="299" actId="20577"/>
        <pc:sldMkLst>
          <pc:docMk/>
          <pc:sldMk cId="1979813147" sldId="683"/>
        </pc:sldMkLst>
      </pc:sldChg>
      <pc:sldChg chg="add">
        <pc:chgData name="Lucas Jellema" userId="7e183fbb-84e0-44b3-9b03-0792bc8d162b" providerId="ADAL" clId="{FF77F1F1-96DD-4219-A8FB-47E51CD5C48A}" dt="2018-11-22T05:36:01.037" v="657" actId="20577"/>
        <pc:sldMkLst>
          <pc:docMk/>
          <pc:sldMk cId="2284401080" sldId="684"/>
        </pc:sldMkLst>
      </pc:sldChg>
      <pc:sldChg chg="add">
        <pc:chgData name="Lucas Jellema" userId="7e183fbb-84e0-44b3-9b03-0792bc8d162b" providerId="ADAL" clId="{FF77F1F1-96DD-4219-A8FB-47E51CD5C48A}" dt="2018-11-22T05:08:33.291" v="299" actId="20577"/>
        <pc:sldMkLst>
          <pc:docMk/>
          <pc:sldMk cId="1384421059" sldId="2132"/>
        </pc:sldMkLst>
      </pc:sldChg>
      <pc:sldChg chg="add">
        <pc:chgData name="Lucas Jellema" userId="7e183fbb-84e0-44b3-9b03-0792bc8d162b" providerId="ADAL" clId="{FF77F1F1-96DD-4219-A8FB-47E51CD5C48A}" dt="2018-11-22T05:20:10.098" v="559" actId="20577"/>
        <pc:sldMkLst>
          <pc:docMk/>
          <pc:sldMk cId="1909184476" sldId="2133"/>
        </pc:sldMkLst>
      </pc:sldChg>
      <pc:sldChg chg="add">
        <pc:chgData name="Lucas Jellema" userId="7e183fbb-84e0-44b3-9b03-0792bc8d162b" providerId="ADAL" clId="{FF77F1F1-96DD-4219-A8FB-47E51CD5C48A}" dt="2018-11-22T05:24:38.853" v="561" actId="20577"/>
        <pc:sldMkLst>
          <pc:docMk/>
          <pc:sldMk cId="3245674859" sldId="2134"/>
        </pc:sldMkLst>
      </pc:sldChg>
      <pc:sldChg chg="add del">
        <pc:chgData name="Lucas Jellema" userId="7e183fbb-84e0-44b3-9b03-0792bc8d162b" providerId="ADAL" clId="{FF77F1F1-96DD-4219-A8FB-47E51CD5C48A}" dt="2018-11-22T05:34:12.457" v="606" actId="2696"/>
        <pc:sldMkLst>
          <pc:docMk/>
          <pc:sldMk cId="886715411" sldId="2135"/>
        </pc:sldMkLst>
      </pc:sldChg>
      <pc:sldChg chg="add del">
        <pc:chgData name="Lucas Jellema" userId="7e183fbb-84e0-44b3-9b03-0792bc8d162b" providerId="ADAL" clId="{FF77F1F1-96DD-4219-A8FB-47E51CD5C48A}" dt="2018-11-22T07:45:54.025" v="659" actId="20577"/>
        <pc:sldMkLst>
          <pc:docMk/>
          <pc:sldMk cId="2811335461" sldId="2135"/>
        </pc:sldMkLst>
      </pc:sldChg>
      <pc:sldMasterChg chg="delSldLayout">
        <pc:chgData name="Lucas Jellema" userId="7e183fbb-84e0-44b3-9b03-0792bc8d162b" providerId="ADAL" clId="{FF77F1F1-96DD-4219-A8FB-47E51CD5C48A}" dt="2018-11-22T05:34:49.008" v="655" actId="2696"/>
        <pc:sldMasterMkLst>
          <pc:docMk/>
          <pc:sldMasterMk cId="622555708" sldId="2147483672"/>
        </pc:sldMasterMkLst>
        <pc:sldLayoutChg chg="del">
          <pc:chgData name="Lucas Jellema" userId="7e183fbb-84e0-44b3-9b03-0792bc8d162b" providerId="ADAL" clId="{FF77F1F1-96DD-4219-A8FB-47E51CD5C48A}" dt="2018-11-22T05:34:49.008" v="655" actId="2696"/>
          <pc:sldLayoutMkLst>
            <pc:docMk/>
            <pc:sldMasterMk cId="622555708" sldId="2147483672"/>
            <pc:sldLayoutMk cId="1294809237" sldId="2147483767"/>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23-11-2018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15594144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40</a:t>
            </a:fld>
            <a:endParaRPr lang="nl-NL"/>
          </a:p>
        </p:txBody>
      </p:sp>
    </p:spTree>
    <p:extLst>
      <p:ext uri="{BB962C8B-B14F-4D97-AF65-F5344CB8AC3E}">
        <p14:creationId xmlns:p14="http://schemas.microsoft.com/office/powerpoint/2010/main" val="19902930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41</a:t>
            </a:fld>
            <a:endParaRPr lang="nl-NL"/>
          </a:p>
        </p:txBody>
      </p:sp>
    </p:spTree>
    <p:extLst>
      <p:ext uri="{BB962C8B-B14F-4D97-AF65-F5344CB8AC3E}">
        <p14:creationId xmlns:p14="http://schemas.microsoft.com/office/powerpoint/2010/main" val="2807033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43</a:t>
            </a:fld>
            <a:endParaRPr lang="nl-NL"/>
          </a:p>
        </p:txBody>
      </p:sp>
    </p:spTree>
    <p:extLst>
      <p:ext uri="{BB962C8B-B14F-4D97-AF65-F5344CB8AC3E}">
        <p14:creationId xmlns:p14="http://schemas.microsoft.com/office/powerpoint/2010/main" val="10608287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45</a:t>
            </a:fld>
            <a:endParaRPr lang="nl-NL"/>
          </a:p>
        </p:txBody>
      </p:sp>
    </p:spTree>
    <p:extLst>
      <p:ext uri="{BB962C8B-B14F-4D97-AF65-F5344CB8AC3E}">
        <p14:creationId xmlns:p14="http://schemas.microsoft.com/office/powerpoint/2010/main" val="723010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46</a:t>
            </a:fld>
            <a:endParaRPr lang="nl-NL"/>
          </a:p>
        </p:txBody>
      </p:sp>
    </p:spTree>
    <p:extLst>
      <p:ext uri="{BB962C8B-B14F-4D97-AF65-F5344CB8AC3E}">
        <p14:creationId xmlns:p14="http://schemas.microsoft.com/office/powerpoint/2010/main" val="40522852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2588" y="381000"/>
            <a:ext cx="4572000" cy="2573338"/>
          </a:xfrm>
        </p:spPr>
      </p:sp>
      <p:sp>
        <p:nvSpPr>
          <p:cNvPr id="3" name="Notes Placeholder 2"/>
          <p:cNvSpPr>
            <a:spLocks noGrp="1"/>
          </p:cNvSpPr>
          <p:nvPr>
            <p:ph type="body" idx="1"/>
          </p:nvPr>
        </p:nvSpPr>
        <p:spPr/>
        <p:txBody>
          <a:bodyPr/>
          <a:lstStyle/>
          <a:p>
            <a:br>
              <a:rPr lang="en-GB" b="1" dirty="0"/>
            </a:br>
            <a:endParaRPr lang="en-GB" b="1" dirty="0"/>
          </a:p>
          <a:p>
            <a:r>
              <a:rPr lang="en-GB" b="0" dirty="0"/>
              <a:t>curl -X GET http://127.0.0.1:3000</a:t>
            </a:r>
          </a:p>
          <a:p>
            <a:br>
              <a:rPr lang="en-GB" b="0" dirty="0"/>
            </a:br>
            <a:endParaRPr lang="en-GB" b="0" dirty="0"/>
          </a:p>
          <a:p>
            <a:r>
              <a:rPr lang="en-GB" b="0" dirty="0" err="1"/>
              <a:t>docker</a:t>
            </a:r>
            <a:r>
              <a:rPr lang="en-GB" b="0" dirty="0"/>
              <a:t> exec -it 28f812bf8902 bash </a:t>
            </a:r>
            <a:r>
              <a:rPr lang="en-GB" b="0" dirty="0" err="1"/>
              <a:t>register.sh</a:t>
            </a:r>
            <a:r>
              <a:rPr lang="en-GB" b="0" dirty="0"/>
              <a:t> d2VibG9naWM6SUszQVcxbjU= https://oc-144-21-66-168.compute.oraclecloud.com:7202/apiplatform/management/v1/services http://oc-144-21-66-168.compute.oraclecloud.com:3000/orders</a:t>
            </a:r>
          </a:p>
          <a:p>
            <a:endParaRPr lang="en-GB" b="1" dirty="0"/>
          </a:p>
          <a:p>
            <a:endParaRPr lang="en-GB" b="1" dirty="0"/>
          </a:p>
          <a:p>
            <a:endParaRPr lang="en-GB" b="1" dirty="0"/>
          </a:p>
          <a:p>
            <a:endParaRPr lang="en-GB" b="1" dirty="0"/>
          </a:p>
          <a:p>
            <a:r>
              <a:rPr lang="en-GB" b="1" dirty="0"/>
              <a:t>Administration</a:t>
            </a:r>
            <a:r>
              <a:rPr lang="en-GB" dirty="0"/>
              <a:t>:</a:t>
            </a:r>
            <a:r>
              <a:rPr lang="en-GB" baseline="0" dirty="0"/>
              <a:t> http://</a:t>
            </a:r>
            <a:r>
              <a:rPr lang="en-GB" baseline="0" dirty="0" err="1"/>
              <a:t>docs.oracle.com</a:t>
            </a:r>
            <a:r>
              <a:rPr lang="en-GB" baseline="0" dirty="0"/>
              <a:t>/</a:t>
            </a:r>
            <a:r>
              <a:rPr lang="en-GB" baseline="0" dirty="0" err="1"/>
              <a:t>en</a:t>
            </a:r>
            <a:r>
              <a:rPr lang="en-GB" baseline="0" dirty="0"/>
              <a:t>/cloud/</a:t>
            </a:r>
            <a:r>
              <a:rPr lang="en-GB" baseline="0" dirty="0" err="1"/>
              <a:t>paas</a:t>
            </a:r>
            <a:r>
              <a:rPr lang="en-GB" baseline="0" dirty="0"/>
              <a:t>/</a:t>
            </a:r>
            <a:r>
              <a:rPr lang="en-GB" baseline="0" dirty="0" err="1"/>
              <a:t>api</a:t>
            </a:r>
            <a:r>
              <a:rPr lang="en-GB" baseline="0" dirty="0"/>
              <a:t>-platform-cloud/</a:t>
            </a:r>
            <a:r>
              <a:rPr lang="en-GB" baseline="0" dirty="0" err="1"/>
              <a:t>apfrm</a:t>
            </a:r>
            <a:r>
              <a:rPr lang="en-GB" baseline="0" dirty="0"/>
              <a:t>/</a:t>
            </a:r>
            <a:r>
              <a:rPr lang="en-GB" baseline="0" dirty="0" err="1"/>
              <a:t>index.html</a:t>
            </a:r>
            <a:endParaRPr lang="en-GB" baseline="0" dirty="0"/>
          </a:p>
          <a:p>
            <a:r>
              <a:rPr lang="en-GB" b="1" baseline="0" dirty="0"/>
              <a:t>Management</a:t>
            </a:r>
            <a:r>
              <a:rPr lang="en-GB" baseline="0" dirty="0"/>
              <a:t>: http://</a:t>
            </a:r>
            <a:r>
              <a:rPr lang="en-GB" baseline="0" dirty="0" err="1"/>
              <a:t>docs.oracle.com</a:t>
            </a:r>
            <a:r>
              <a:rPr lang="en-GB" baseline="0" dirty="0"/>
              <a:t>/</a:t>
            </a:r>
            <a:r>
              <a:rPr lang="en-GB" baseline="0" dirty="0" err="1"/>
              <a:t>en</a:t>
            </a:r>
            <a:r>
              <a:rPr lang="en-GB" baseline="0" dirty="0"/>
              <a:t>/cloud/</a:t>
            </a:r>
            <a:r>
              <a:rPr lang="en-GB" baseline="0" dirty="0" err="1"/>
              <a:t>paas</a:t>
            </a:r>
            <a:r>
              <a:rPr lang="en-GB" baseline="0" dirty="0"/>
              <a:t>/</a:t>
            </a:r>
            <a:r>
              <a:rPr lang="en-GB" baseline="0" dirty="0" err="1"/>
              <a:t>api</a:t>
            </a:r>
            <a:r>
              <a:rPr lang="en-GB" baseline="0" dirty="0"/>
              <a:t>-platform-cloud/</a:t>
            </a:r>
            <a:r>
              <a:rPr lang="en-GB" baseline="0" dirty="0" err="1"/>
              <a:t>apfrm</a:t>
            </a:r>
            <a:r>
              <a:rPr lang="en-GB" baseline="0" dirty="0"/>
              <a:t>/</a:t>
            </a:r>
            <a:r>
              <a:rPr lang="en-GB" baseline="0" dirty="0" err="1"/>
              <a:t>index.html</a:t>
            </a:r>
            <a:endParaRPr lang="en-GB" baseline="0" dirty="0"/>
          </a:p>
          <a:p>
            <a:r>
              <a:rPr lang="en-GB" b="1" dirty="0"/>
              <a:t>Developer Portal</a:t>
            </a:r>
            <a:r>
              <a:rPr lang="en-GB" dirty="0"/>
              <a:t>: http://</a:t>
            </a:r>
            <a:r>
              <a:rPr lang="en-GB" dirty="0" err="1"/>
              <a:t>docs.oracle.com</a:t>
            </a:r>
            <a:r>
              <a:rPr lang="en-GB" dirty="0"/>
              <a:t>/</a:t>
            </a:r>
            <a:r>
              <a:rPr lang="en-GB" dirty="0" err="1"/>
              <a:t>en</a:t>
            </a:r>
            <a:r>
              <a:rPr lang="en-GB" dirty="0"/>
              <a:t>/cloud/</a:t>
            </a:r>
            <a:r>
              <a:rPr lang="en-GB" dirty="0" err="1"/>
              <a:t>paas</a:t>
            </a:r>
            <a:r>
              <a:rPr lang="en-GB" dirty="0"/>
              <a:t>/</a:t>
            </a:r>
            <a:r>
              <a:rPr lang="en-GB" dirty="0" err="1"/>
              <a:t>api</a:t>
            </a:r>
            <a:r>
              <a:rPr lang="en-GB" dirty="0"/>
              <a:t>-platform-cloud/</a:t>
            </a:r>
            <a:r>
              <a:rPr lang="en-GB" dirty="0" err="1"/>
              <a:t>apfrd</a:t>
            </a:r>
            <a:r>
              <a:rPr lang="en-GB" dirty="0"/>
              <a:t>/</a:t>
            </a:r>
            <a:r>
              <a:rPr lang="en-GB" dirty="0" err="1"/>
              <a:t>index.html</a:t>
            </a:r>
            <a:endParaRPr lang="en-GB" dirty="0"/>
          </a:p>
          <a:p>
            <a:r>
              <a:rPr lang="en-GB" b="1" dirty="0"/>
              <a:t>Gateway controller</a:t>
            </a:r>
            <a:r>
              <a:rPr lang="en-GB" dirty="0"/>
              <a:t> (not working</a:t>
            </a:r>
            <a:r>
              <a:rPr lang="mr-IN" dirty="0"/>
              <a:t>…</a:t>
            </a:r>
            <a:r>
              <a:rPr lang="en-GB" dirty="0"/>
              <a:t>): http://</a:t>
            </a:r>
            <a:r>
              <a:rPr lang="en-GB" dirty="0" err="1"/>
              <a:t>docs.oracle.com</a:t>
            </a:r>
            <a:r>
              <a:rPr lang="en-GB" dirty="0"/>
              <a:t>/</a:t>
            </a:r>
            <a:r>
              <a:rPr lang="en-GB" dirty="0" err="1"/>
              <a:t>en</a:t>
            </a:r>
            <a:r>
              <a:rPr lang="en-GB" dirty="0"/>
              <a:t>/cloud/</a:t>
            </a:r>
            <a:r>
              <a:rPr lang="en-GB" dirty="0" err="1"/>
              <a:t>paas</a:t>
            </a:r>
            <a:r>
              <a:rPr lang="en-GB" dirty="0"/>
              <a:t>/</a:t>
            </a:r>
            <a:r>
              <a:rPr lang="en-GB" dirty="0" err="1"/>
              <a:t>api</a:t>
            </a:r>
            <a:r>
              <a:rPr lang="en-GB" dirty="0"/>
              <a:t>-platform-cloud/</a:t>
            </a:r>
            <a:r>
              <a:rPr lang="en-GB" dirty="0" err="1"/>
              <a:t>apfrg</a:t>
            </a:r>
            <a:r>
              <a:rPr lang="en-GB" dirty="0"/>
              <a:t>/</a:t>
            </a:r>
            <a:r>
              <a:rPr lang="en-GB" dirty="0" err="1"/>
              <a:t>index.html</a:t>
            </a:r>
            <a:r>
              <a:rPr lang="en-GB" dirty="0"/>
              <a:t> </a:t>
            </a:r>
          </a:p>
          <a:p>
            <a:r>
              <a:rPr lang="en-GB" b="1" dirty="0"/>
              <a:t>Analytics</a:t>
            </a:r>
            <a:r>
              <a:rPr lang="en-GB" dirty="0"/>
              <a:t>: http://</a:t>
            </a:r>
            <a:r>
              <a:rPr lang="en-GB" dirty="0" err="1"/>
              <a:t>docs.oracle.com</a:t>
            </a:r>
            <a:r>
              <a:rPr lang="en-GB" dirty="0"/>
              <a:t>/</a:t>
            </a:r>
            <a:r>
              <a:rPr lang="en-GB" dirty="0" err="1"/>
              <a:t>en</a:t>
            </a:r>
            <a:r>
              <a:rPr lang="en-GB" dirty="0"/>
              <a:t>/cloud/</a:t>
            </a:r>
            <a:r>
              <a:rPr lang="en-GB" dirty="0" err="1"/>
              <a:t>paas</a:t>
            </a:r>
            <a:r>
              <a:rPr lang="en-GB" dirty="0"/>
              <a:t>/</a:t>
            </a:r>
            <a:r>
              <a:rPr lang="en-GB" dirty="0" err="1"/>
              <a:t>api</a:t>
            </a:r>
            <a:r>
              <a:rPr lang="en-GB" dirty="0"/>
              <a:t>-platform-cloud/</a:t>
            </a:r>
            <a:r>
              <a:rPr lang="en-GB" dirty="0" err="1"/>
              <a:t>apfra</a:t>
            </a:r>
            <a:r>
              <a:rPr lang="en-GB" dirty="0"/>
              <a:t>/</a:t>
            </a:r>
            <a:r>
              <a:rPr lang="en-GB" dirty="0" err="1"/>
              <a:t>index.html</a:t>
            </a:r>
            <a:r>
              <a:rPr lang="en-GB" dirty="0"/>
              <a:t> </a:t>
            </a:r>
          </a:p>
          <a:p>
            <a:r>
              <a:rPr lang="en-GB" b="1" dirty="0"/>
              <a:t>Instance</a:t>
            </a:r>
            <a:r>
              <a:rPr lang="en-GB" b="1" baseline="0" dirty="0"/>
              <a:t> lifecycle management</a:t>
            </a:r>
            <a:r>
              <a:rPr lang="en-GB" baseline="0" dirty="0"/>
              <a:t>: http://</a:t>
            </a:r>
            <a:r>
              <a:rPr lang="en-GB" baseline="0" dirty="0" err="1"/>
              <a:t>docs.oracle.com</a:t>
            </a:r>
            <a:r>
              <a:rPr lang="en-GB" baseline="0" dirty="0"/>
              <a:t>/</a:t>
            </a:r>
            <a:r>
              <a:rPr lang="en-GB" baseline="0" dirty="0" err="1"/>
              <a:t>en</a:t>
            </a:r>
            <a:r>
              <a:rPr lang="en-GB" baseline="0" dirty="0"/>
              <a:t>/cloud/</a:t>
            </a:r>
            <a:r>
              <a:rPr lang="en-GB" baseline="0" dirty="0" err="1"/>
              <a:t>paas</a:t>
            </a:r>
            <a:r>
              <a:rPr lang="en-GB" baseline="0" dirty="0"/>
              <a:t>/</a:t>
            </a:r>
            <a:r>
              <a:rPr lang="en-GB" baseline="0" dirty="0" err="1"/>
              <a:t>api</a:t>
            </a:r>
            <a:r>
              <a:rPr lang="en-GB" baseline="0" dirty="0"/>
              <a:t>-platform-cloud/</a:t>
            </a:r>
            <a:r>
              <a:rPr lang="en-GB" baseline="0" dirty="0" err="1"/>
              <a:t>apfrl</a:t>
            </a:r>
            <a:r>
              <a:rPr lang="en-GB" baseline="0" dirty="0"/>
              <a:t>/</a:t>
            </a:r>
            <a:r>
              <a:rPr lang="en-GB" baseline="0" dirty="0" err="1"/>
              <a:t>index.html</a:t>
            </a:r>
            <a:r>
              <a:rPr lang="en-GB" baseline="0" dirty="0"/>
              <a:t> </a:t>
            </a:r>
          </a:p>
          <a:p>
            <a:endParaRPr lang="en-GB" baseline="0" dirty="0"/>
          </a:p>
          <a:p>
            <a:endParaRPr lang="en-GB" baseline="0" dirty="0"/>
          </a:p>
          <a:p>
            <a:endParaRPr lang="en-GB" dirty="0"/>
          </a:p>
        </p:txBody>
      </p:sp>
      <p:sp>
        <p:nvSpPr>
          <p:cNvPr id="4" name="Slide Number Placeholder 3"/>
          <p:cNvSpPr>
            <a:spLocks noGrp="1"/>
          </p:cNvSpPr>
          <p:nvPr>
            <p:ph type="sldNum" sz="quarter" idx="10"/>
          </p:nvPr>
        </p:nvSpPr>
        <p:spPr/>
        <p:txBody>
          <a:bodyPr/>
          <a:lstStyle/>
          <a:p>
            <a:fld id="{77542409-6A04-4DC6-AC3A-D3758287A8F2}" type="slidenum">
              <a:rPr lang="uk-UA" smtClean="0"/>
              <a:t>58</a:t>
            </a:fld>
            <a:endParaRPr lang="uk-UA" dirty="0"/>
          </a:p>
        </p:txBody>
      </p:sp>
    </p:spTree>
    <p:extLst>
      <p:ext uri="{BB962C8B-B14F-4D97-AF65-F5344CB8AC3E}">
        <p14:creationId xmlns:p14="http://schemas.microsoft.com/office/powerpoint/2010/main" val="42807173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5FCE8C-42D9-43C6-BADD-EC45F87C0893}" type="slidenum">
              <a:rPr lang="nl-NL" smtClean="0"/>
              <a:t>60</a:t>
            </a:fld>
            <a:endParaRPr lang="nl-NL"/>
          </a:p>
        </p:txBody>
      </p:sp>
    </p:spTree>
    <p:extLst>
      <p:ext uri="{BB962C8B-B14F-4D97-AF65-F5344CB8AC3E}">
        <p14:creationId xmlns:p14="http://schemas.microsoft.com/office/powerpoint/2010/main" val="4265055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data stores</a:t>
            </a:r>
            <a:r>
              <a:rPr lang="en-US" baseline="0" dirty="0"/>
              <a:t> are distributed</a:t>
            </a:r>
          </a:p>
          <a:p>
            <a:r>
              <a:rPr lang="en-US" baseline="0" dirty="0"/>
              <a:t>Or at least </a:t>
            </a:r>
            <a:r>
              <a:rPr lang="en-US" baseline="0" dirty="0" err="1"/>
              <a:t>distributedly</a:t>
            </a:r>
            <a:r>
              <a:rPr lang="en-US" baseline="0" dirty="0"/>
              <a:t> available</a:t>
            </a:r>
          </a:p>
          <a:p>
            <a:r>
              <a:rPr lang="en-US" baseline="0" dirty="0"/>
              <a:t>They can be local or on cloud (latency is important)</a:t>
            </a:r>
          </a:p>
          <a:p>
            <a:endParaRPr lang="en-US" baseline="0" dirty="0"/>
          </a:p>
          <a:p>
            <a:r>
              <a:rPr lang="en-US" baseline="0" dirty="0"/>
              <a:t>Data in generic data store is still owned by only one </a:t>
            </a:r>
            <a:r>
              <a:rPr lang="en-US" baseline="0" dirty="0" err="1"/>
              <a:t>microservice</a:t>
            </a:r>
            <a:r>
              <a:rPr lang="en-US" baseline="0" dirty="0"/>
              <a:t> – no one can touch it</a:t>
            </a:r>
          </a:p>
          <a:p>
            <a:r>
              <a:rPr lang="en-US" baseline="0" dirty="0"/>
              <a:t>Only in DWH and </a:t>
            </a:r>
            <a:r>
              <a:rPr lang="en-US" baseline="0" dirty="0" err="1"/>
              <a:t>BigData</a:t>
            </a:r>
            <a:r>
              <a:rPr lang="en-US" baseline="0" dirty="0"/>
              <a:t> do we deliberately take copies of data and disown them</a:t>
            </a:r>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61</a:t>
            </a:fld>
            <a:endParaRPr lang="nl-NL"/>
          </a:p>
        </p:txBody>
      </p:sp>
    </p:spTree>
    <p:extLst>
      <p:ext uri="{BB962C8B-B14F-4D97-AF65-F5344CB8AC3E}">
        <p14:creationId xmlns:p14="http://schemas.microsoft.com/office/powerpoint/2010/main" val="26708397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(Docker Containers)</a:t>
            </a:r>
          </a:p>
          <a:p>
            <a:pPr lvl="1"/>
            <a:r>
              <a:rPr lang="en-US" dirty="0"/>
              <a:t>Distributed infrastructure (scalable and available)</a:t>
            </a:r>
          </a:p>
          <a:p>
            <a:pPr lvl="1"/>
            <a:r>
              <a:rPr lang="en-US" dirty="0"/>
              <a:t>Hide infrastructure from DevOps teams</a:t>
            </a:r>
          </a:p>
          <a:p>
            <a:pPr lvl="1"/>
            <a:r>
              <a:rPr lang="en-US" dirty="0"/>
              <a:t>Auto-healing</a:t>
            </a:r>
          </a:p>
          <a:p>
            <a:pPr lvl="1"/>
            <a:r>
              <a:rPr lang="en-US" dirty="0"/>
              <a:t>Elastic Scale </a:t>
            </a:r>
          </a:p>
          <a:p>
            <a:pPr lvl="1"/>
            <a:r>
              <a:rPr lang="en-US" dirty="0"/>
              <a:t>Wire up the micros – connect dynamically (service discovery)</a:t>
            </a:r>
          </a:p>
          <a:p>
            <a:pPr lvl="1"/>
            <a:r>
              <a:rPr lang="en-US" dirty="0"/>
              <a:t>Load Balance</a:t>
            </a:r>
          </a:p>
          <a:p>
            <a:pPr lvl="1"/>
            <a:r>
              <a:rPr lang="en-US" dirty="0"/>
              <a:t>Provide Persistent storage</a:t>
            </a:r>
          </a:p>
          <a:p>
            <a:pPr lvl="1"/>
            <a:r>
              <a:rPr lang="en-US" dirty="0"/>
              <a:t>Rolling Upgrade</a:t>
            </a:r>
          </a:p>
          <a:p>
            <a:pPr lvl="1"/>
            <a:r>
              <a:rPr lang="en-US" dirty="0"/>
              <a:t>Configuration &amp; Secret Management</a:t>
            </a:r>
          </a:p>
          <a:p>
            <a:pPr lvl="1"/>
            <a:r>
              <a:rPr lang="en-US" dirty="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68</a:t>
            </a:fld>
            <a:endParaRPr lang="nl-NL"/>
          </a:p>
        </p:txBody>
      </p:sp>
    </p:spTree>
    <p:extLst>
      <p:ext uri="{BB962C8B-B14F-4D97-AF65-F5344CB8AC3E}">
        <p14:creationId xmlns:p14="http://schemas.microsoft.com/office/powerpoint/2010/main" val="2441105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(Docker Containers)</a:t>
            </a:r>
          </a:p>
          <a:p>
            <a:pPr lvl="1"/>
            <a:r>
              <a:rPr lang="en-US" dirty="0"/>
              <a:t>Distributed infrastructure (scalable and available)</a:t>
            </a:r>
          </a:p>
          <a:p>
            <a:pPr lvl="1"/>
            <a:r>
              <a:rPr lang="en-US" dirty="0"/>
              <a:t>Hide infrastructure from DevOps teams</a:t>
            </a:r>
          </a:p>
          <a:p>
            <a:pPr lvl="1"/>
            <a:r>
              <a:rPr lang="en-US" dirty="0"/>
              <a:t>Auto-healing</a:t>
            </a:r>
          </a:p>
          <a:p>
            <a:pPr lvl="1"/>
            <a:r>
              <a:rPr lang="en-US" dirty="0"/>
              <a:t>Elastic Scale </a:t>
            </a:r>
          </a:p>
          <a:p>
            <a:pPr lvl="1"/>
            <a:r>
              <a:rPr lang="en-US" dirty="0"/>
              <a:t>Wire up the micros – connect dynamically (service discovery)</a:t>
            </a:r>
          </a:p>
          <a:p>
            <a:pPr lvl="1"/>
            <a:r>
              <a:rPr lang="en-US" dirty="0"/>
              <a:t>Load Balance</a:t>
            </a:r>
          </a:p>
          <a:p>
            <a:pPr lvl="1"/>
            <a:r>
              <a:rPr lang="en-US" dirty="0"/>
              <a:t>Provide Persistent storage</a:t>
            </a:r>
          </a:p>
          <a:p>
            <a:pPr lvl="1"/>
            <a:r>
              <a:rPr lang="en-US" dirty="0"/>
              <a:t>Rolling Upgrade</a:t>
            </a:r>
          </a:p>
          <a:p>
            <a:pPr lvl="1"/>
            <a:r>
              <a:rPr lang="en-US" dirty="0"/>
              <a:t>Configuration &amp; Secret Management</a:t>
            </a:r>
          </a:p>
          <a:p>
            <a:pPr lvl="1"/>
            <a:r>
              <a:rPr lang="en-US" dirty="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69</a:t>
            </a:fld>
            <a:endParaRPr lang="nl-NL"/>
          </a:p>
        </p:txBody>
      </p:sp>
    </p:spTree>
    <p:extLst>
      <p:ext uri="{BB962C8B-B14F-4D97-AF65-F5344CB8AC3E}">
        <p14:creationId xmlns:p14="http://schemas.microsoft.com/office/powerpoint/2010/main" val="19885376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Objectives</a:t>
            </a:r>
          </a:p>
          <a:p>
            <a:r>
              <a:rPr lang="en-US" dirty="0"/>
              <a:t>Requirements</a:t>
            </a:r>
          </a:p>
          <a:p>
            <a:r>
              <a:rPr lang="en-US" dirty="0"/>
              <a:t>Specifications</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8</a:t>
            </a:fld>
            <a:endParaRPr lang="nl-NL"/>
          </a:p>
        </p:txBody>
      </p:sp>
    </p:spTree>
    <p:extLst>
      <p:ext uri="{BB962C8B-B14F-4D97-AF65-F5344CB8AC3E}">
        <p14:creationId xmlns:p14="http://schemas.microsoft.com/office/powerpoint/2010/main" val="40371718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Deploy and Run (Docker Containers)</a:t>
            </a:r>
          </a:p>
          <a:p>
            <a:pPr lvl="1"/>
            <a:r>
              <a:rPr lang="en-US" dirty="0"/>
              <a:t>Distributed infrastructure (scalable and available)</a:t>
            </a:r>
          </a:p>
          <a:p>
            <a:pPr lvl="1"/>
            <a:r>
              <a:rPr lang="en-US" dirty="0"/>
              <a:t>Hide infrastructure from DevOps teams</a:t>
            </a:r>
          </a:p>
          <a:p>
            <a:pPr lvl="1"/>
            <a:r>
              <a:rPr lang="en-US" dirty="0"/>
              <a:t>Auto-healing</a:t>
            </a:r>
          </a:p>
          <a:p>
            <a:pPr lvl="1"/>
            <a:r>
              <a:rPr lang="en-US" dirty="0"/>
              <a:t>Elastic Scale </a:t>
            </a:r>
          </a:p>
          <a:p>
            <a:pPr lvl="1"/>
            <a:r>
              <a:rPr lang="en-US" dirty="0"/>
              <a:t>Wire up the micros – connect dynamically (service discovery)</a:t>
            </a:r>
          </a:p>
          <a:p>
            <a:pPr lvl="1"/>
            <a:r>
              <a:rPr lang="en-US" dirty="0"/>
              <a:t>Load Balance</a:t>
            </a:r>
          </a:p>
          <a:p>
            <a:pPr lvl="1"/>
            <a:r>
              <a:rPr lang="en-US" dirty="0"/>
              <a:t>Provide Persistent storage</a:t>
            </a:r>
          </a:p>
          <a:p>
            <a:pPr lvl="1"/>
            <a:r>
              <a:rPr lang="en-US" dirty="0"/>
              <a:t>Rolling Upgrade</a:t>
            </a:r>
          </a:p>
          <a:p>
            <a:pPr lvl="1"/>
            <a:r>
              <a:rPr lang="en-US" dirty="0"/>
              <a:t>Configuration &amp; Secret Management</a:t>
            </a:r>
          </a:p>
          <a:p>
            <a:pPr lvl="1"/>
            <a:r>
              <a:rPr lang="en-US" dirty="0"/>
              <a:t>Secure</a:t>
            </a:r>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70</a:t>
            </a:fld>
            <a:endParaRPr lang="nl-NL"/>
          </a:p>
        </p:txBody>
      </p:sp>
    </p:spTree>
    <p:extLst>
      <p:ext uri="{BB962C8B-B14F-4D97-AF65-F5344CB8AC3E}">
        <p14:creationId xmlns:p14="http://schemas.microsoft.com/office/powerpoint/2010/main" val="3238697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https://www.cncf.io/</a:t>
            </a:r>
          </a:p>
        </p:txBody>
      </p:sp>
      <p:sp>
        <p:nvSpPr>
          <p:cNvPr id="4" name="Slide Number Placeholder 3"/>
          <p:cNvSpPr>
            <a:spLocks noGrp="1"/>
          </p:cNvSpPr>
          <p:nvPr>
            <p:ph type="sldNum" sz="quarter" idx="10"/>
          </p:nvPr>
        </p:nvSpPr>
        <p:spPr/>
        <p:txBody>
          <a:bodyPr/>
          <a:lstStyle/>
          <a:p>
            <a:fld id="{CDFB967C-E8DF-AF4B-9B57-A68D256EEC90}" type="slidenum">
              <a:rPr lang="nl-NL" smtClean="0"/>
              <a:t>81</a:t>
            </a:fld>
            <a:endParaRPr lang="nl-NL"/>
          </a:p>
        </p:txBody>
      </p:sp>
    </p:spTree>
    <p:extLst>
      <p:ext uri="{BB962C8B-B14F-4D97-AF65-F5344CB8AC3E}">
        <p14:creationId xmlns:p14="http://schemas.microsoft.com/office/powerpoint/2010/main" val="41184299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https://docs.us-phoenix-1.oraclecloud.com/Content/Registry/Concepts/registryoverview.htm?Highlight=registry</a:t>
            </a:r>
          </a:p>
        </p:txBody>
      </p:sp>
      <p:sp>
        <p:nvSpPr>
          <p:cNvPr id="4" name="Slide Number Placeholder 3"/>
          <p:cNvSpPr>
            <a:spLocks noGrp="1"/>
          </p:cNvSpPr>
          <p:nvPr>
            <p:ph type="sldNum" sz="quarter" idx="10"/>
          </p:nvPr>
        </p:nvSpPr>
        <p:spPr/>
        <p:txBody>
          <a:bodyPr/>
          <a:lstStyle/>
          <a:p>
            <a:fld id="{CDFB967C-E8DF-AF4B-9B57-A68D256EEC90}" type="slidenum">
              <a:rPr lang="nl-NL" smtClean="0"/>
              <a:t>87</a:t>
            </a:fld>
            <a:endParaRPr lang="nl-NL"/>
          </a:p>
        </p:txBody>
      </p:sp>
    </p:spTree>
    <p:extLst>
      <p:ext uri="{BB962C8B-B14F-4D97-AF65-F5344CB8AC3E}">
        <p14:creationId xmlns:p14="http://schemas.microsoft.com/office/powerpoint/2010/main" val="6948971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89</a:t>
            </a:fld>
            <a:endParaRPr lang="nl-NL"/>
          </a:p>
        </p:txBody>
      </p:sp>
    </p:spTree>
    <p:extLst>
      <p:ext uri="{BB962C8B-B14F-4D97-AF65-F5344CB8AC3E}">
        <p14:creationId xmlns:p14="http://schemas.microsoft.com/office/powerpoint/2010/main" val="3660763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https://www.oracle.com/openworld/on-demand.html?bcid=5853119603001 – 20 </a:t>
            </a:r>
            <a:r>
              <a:rPr lang="nl-NL" dirty="0" err="1"/>
              <a:t>seconds</a:t>
            </a:r>
            <a:r>
              <a:rPr lang="nl-NL" dirty="0"/>
              <a:t>?</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90</a:t>
            </a:fld>
            <a:endParaRPr lang="nl-NL"/>
          </a:p>
        </p:txBody>
      </p:sp>
    </p:spTree>
    <p:extLst>
      <p:ext uri="{BB962C8B-B14F-4D97-AF65-F5344CB8AC3E}">
        <p14:creationId xmlns:p14="http://schemas.microsoft.com/office/powerpoint/2010/main" val="10804927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spend a little time on </a:t>
            </a:r>
            <a:r>
              <a:rPr lang="en-US" dirty="0" err="1"/>
              <a:t>microservices</a:t>
            </a:r>
            <a:r>
              <a:rPr lang="en-US" dirty="0"/>
              <a:t> - why decided to apply a </a:t>
            </a:r>
            <a:r>
              <a:rPr lang="en-US" dirty="0" err="1"/>
              <a:t>microservices</a:t>
            </a:r>
            <a:r>
              <a:rPr lang="en-US" dirty="0"/>
              <a:t> architecture (objectives, expectations) and how we designed the architecture in our case (link to </a:t>
            </a:r>
            <a:r>
              <a:rPr lang="en-US" dirty="0" err="1"/>
              <a:t>Omesa</a:t>
            </a:r>
            <a:r>
              <a:rPr lang="en-US" dirty="0"/>
              <a:t>?). What were the rules and assumptions. Here we can perhaps show how we use Slack and </a:t>
            </a:r>
            <a:r>
              <a:rPr lang="en-US" dirty="0" err="1"/>
              <a:t>GitHubExplain</a:t>
            </a:r>
            <a:r>
              <a:rPr lang="en-US" dirty="0"/>
              <a:t> in some details what important role events played.  Maybe at that point also discuss the workflow (@Luis Weir’s article and our discussions around that).Perhaps we can use the Event Monitor Dashboard (that shows all on </a:t>
            </a:r>
            <a:r>
              <a:rPr lang="en-US" dirty="0" err="1"/>
              <a:t>EventHub</a:t>
            </a:r>
            <a:r>
              <a:rPr lang="en-US" dirty="0"/>
              <a:t>/Kafka events on a timeline ) to illustrate the story on the events (and the Order workflow)</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98</a:t>
            </a:fld>
            <a:endParaRPr lang="nl-NL"/>
          </a:p>
        </p:txBody>
      </p:sp>
    </p:spTree>
    <p:extLst>
      <p:ext uri="{BB962C8B-B14F-4D97-AF65-F5344CB8AC3E}">
        <p14:creationId xmlns:p14="http://schemas.microsoft.com/office/powerpoint/2010/main" val="1360528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B5FCE8C-42D9-43C6-BADD-EC45F87C0893}" type="slidenum">
              <a:rPr lang="nl-NL" smtClean="0"/>
              <a:t>103</a:t>
            </a:fld>
            <a:endParaRPr lang="nl-NL"/>
          </a:p>
        </p:txBody>
      </p:sp>
    </p:spTree>
    <p:extLst>
      <p:ext uri="{BB962C8B-B14F-4D97-AF65-F5344CB8AC3E}">
        <p14:creationId xmlns:p14="http://schemas.microsoft.com/office/powerpoint/2010/main" val="38431665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Arigato-gozaimasta</a:t>
            </a:r>
            <a:endParaRPr lang="nl-NL" dirty="0"/>
          </a:p>
          <a:p>
            <a:endParaRPr lang="nl-NL" dirty="0"/>
          </a:p>
          <a:p>
            <a:r>
              <a:rPr lang="nl-NL" dirty="0" err="1"/>
              <a:t>Arigatōgozaimashita</a:t>
            </a:r>
            <a:endParaRPr lang="en-NL" dirty="0"/>
          </a:p>
        </p:txBody>
      </p:sp>
      <p:sp>
        <p:nvSpPr>
          <p:cNvPr id="4" name="Slide Number Placeholder 3"/>
          <p:cNvSpPr>
            <a:spLocks noGrp="1"/>
          </p:cNvSpPr>
          <p:nvPr>
            <p:ph type="sldNum" sz="quarter" idx="10"/>
          </p:nvPr>
        </p:nvSpPr>
        <p:spPr/>
        <p:txBody>
          <a:bodyPr/>
          <a:lstStyle/>
          <a:p>
            <a:fld id="{CDFB967C-E8DF-AF4B-9B57-A68D256EEC90}" type="slidenum">
              <a:rPr lang="nl-NL" smtClean="0"/>
              <a:t>112</a:t>
            </a:fld>
            <a:endParaRPr lang="nl-NL"/>
          </a:p>
        </p:txBody>
      </p:sp>
    </p:spTree>
    <p:extLst>
      <p:ext uri="{BB962C8B-B14F-4D97-AF65-F5344CB8AC3E}">
        <p14:creationId xmlns:p14="http://schemas.microsoft.com/office/powerpoint/2010/main" val="39534152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31</a:t>
            </a:fld>
            <a:endParaRPr lang="nl-NL"/>
          </a:p>
        </p:txBody>
      </p:sp>
    </p:spTree>
    <p:extLst>
      <p:ext uri="{BB962C8B-B14F-4D97-AF65-F5344CB8AC3E}">
        <p14:creationId xmlns:p14="http://schemas.microsoft.com/office/powerpoint/2010/main" val="28993405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32</a:t>
            </a:fld>
            <a:endParaRPr lang="nl-NL"/>
          </a:p>
        </p:txBody>
      </p:sp>
    </p:spTree>
    <p:extLst>
      <p:ext uri="{BB962C8B-B14F-4D97-AF65-F5344CB8AC3E}">
        <p14:creationId xmlns:p14="http://schemas.microsoft.com/office/powerpoint/2010/main" val="18730088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start with a demo of the </a:t>
            </a:r>
            <a:r>
              <a:rPr lang="en-US" dirty="0" err="1"/>
              <a:t>Webshop</a:t>
            </a:r>
            <a:r>
              <a:rPr lang="en-US" dirty="0"/>
              <a:t> - from customers signs and browses the products catalog to check out of the shopping basket, composing the order with delivery details and submitting the order; then checking the invoices and perhaps making the payment, reviewing the loyalty points and status and finally checking on the order progress (as the order gets picked, shipped and finally delivered).</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34</a:t>
            </a:fld>
            <a:endParaRPr lang="nl-NL"/>
          </a:p>
        </p:txBody>
      </p:sp>
    </p:spTree>
    <p:extLst>
      <p:ext uri="{BB962C8B-B14F-4D97-AF65-F5344CB8AC3E}">
        <p14:creationId xmlns:p14="http://schemas.microsoft.com/office/powerpoint/2010/main" val="466148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35</a:t>
            </a:fld>
            <a:endParaRPr lang="nl-NL"/>
          </a:p>
        </p:txBody>
      </p:sp>
    </p:spTree>
    <p:extLst>
      <p:ext uri="{BB962C8B-B14F-4D97-AF65-F5344CB8AC3E}">
        <p14:creationId xmlns:p14="http://schemas.microsoft.com/office/powerpoint/2010/main" val="407654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dazzle the audience with a quick dump of all technologies (and cloud services) used for putting the </a:t>
            </a:r>
            <a:r>
              <a:rPr lang="en-US" dirty="0" err="1"/>
              <a:t>webshop</a:t>
            </a:r>
            <a:r>
              <a:rPr lang="en-US" dirty="0"/>
              <a:t> together - for the UI, the API implementation, the </a:t>
            </a:r>
            <a:r>
              <a:rPr lang="en-US" dirty="0" err="1"/>
              <a:t>datastores</a:t>
            </a:r>
            <a:r>
              <a:rPr lang="en-US" dirty="0"/>
              <a:t> and the event  bus.</a:t>
            </a:r>
            <a:endParaRPr lang="nl-NL" dirty="0"/>
          </a:p>
        </p:txBody>
      </p:sp>
      <p:sp>
        <p:nvSpPr>
          <p:cNvPr id="4" name="Slide Number Placeholder 3"/>
          <p:cNvSpPr>
            <a:spLocks noGrp="1"/>
          </p:cNvSpPr>
          <p:nvPr>
            <p:ph type="sldNum" sz="quarter" idx="10"/>
          </p:nvPr>
        </p:nvSpPr>
        <p:spPr/>
        <p:txBody>
          <a:bodyPr/>
          <a:lstStyle/>
          <a:p>
            <a:fld id="{1B5FCE8C-42D9-43C6-BADD-EC45F87C0893}" type="slidenum">
              <a:rPr lang="nl-NL" smtClean="0"/>
              <a:t>36</a:t>
            </a:fld>
            <a:endParaRPr lang="nl-NL"/>
          </a:p>
        </p:txBody>
      </p:sp>
    </p:spTree>
    <p:extLst>
      <p:ext uri="{BB962C8B-B14F-4D97-AF65-F5344CB8AC3E}">
        <p14:creationId xmlns:p14="http://schemas.microsoft.com/office/powerpoint/2010/main" val="2811373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37</a:t>
            </a:fld>
            <a:endParaRPr lang="nl-NL"/>
          </a:p>
        </p:txBody>
      </p:sp>
    </p:spTree>
    <p:extLst>
      <p:ext uri="{BB962C8B-B14F-4D97-AF65-F5344CB8AC3E}">
        <p14:creationId xmlns:p14="http://schemas.microsoft.com/office/powerpoint/2010/main" val="3335758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p:txBody>
      </p:sp>
      <p:sp>
        <p:nvSpPr>
          <p:cNvPr id="4" name="Slide Number Placeholder 3"/>
          <p:cNvSpPr>
            <a:spLocks noGrp="1"/>
          </p:cNvSpPr>
          <p:nvPr>
            <p:ph type="sldNum" sz="quarter" idx="5"/>
          </p:nvPr>
        </p:nvSpPr>
        <p:spPr/>
        <p:txBody>
          <a:bodyPr/>
          <a:lstStyle/>
          <a:p>
            <a:fld id="{1B5FCE8C-42D9-43C6-BADD-EC45F87C0893}" type="slidenum">
              <a:rPr lang="nl-NL" smtClean="0"/>
              <a:t>39</a:t>
            </a:fld>
            <a:endParaRPr lang="nl-NL"/>
          </a:p>
        </p:txBody>
      </p:sp>
    </p:spTree>
    <p:extLst>
      <p:ext uri="{BB962C8B-B14F-4D97-AF65-F5344CB8AC3E}">
        <p14:creationId xmlns:p14="http://schemas.microsoft.com/office/powerpoint/2010/main" val="263611377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nl-NL"/>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23-11-2018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15201464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p:cNvSpPr>
            <a:spLocks noGrp="1"/>
          </p:cNvSpPr>
          <p:nvPr>
            <p:ph type="dt" sz="half" idx="10"/>
          </p:nvPr>
        </p:nvSpPr>
        <p:spPr/>
        <p:txBody>
          <a:bodyPr/>
          <a:lstStyle/>
          <a:p>
            <a:fld id="{889A218B-532D-4305-86F5-189ED9A69158}" type="datetimeFigureOut">
              <a:rPr lang="nl-NL" smtClean="0"/>
              <a:t>23-11-2018</a:t>
            </a:fld>
            <a:endParaRPr lang="nl-NL"/>
          </a:p>
        </p:txBody>
      </p:sp>
      <p:sp>
        <p:nvSpPr>
          <p:cNvPr id="5" name="Footer Placeholder 4"/>
          <p:cNvSpPr>
            <a:spLocks noGrp="1"/>
          </p:cNvSpPr>
          <p:nvPr>
            <p:ph type="ftr" sz="quarter" idx="11"/>
          </p:nvPr>
        </p:nvSpPr>
        <p:spPr/>
        <p:txBody>
          <a:bodyPr/>
          <a:lstStyle/>
          <a:p>
            <a:endParaRPr lang="nl-NL"/>
          </a:p>
        </p:txBody>
      </p:sp>
      <p:sp>
        <p:nvSpPr>
          <p:cNvPr id="6" name="Slide Number Placeholder 5"/>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64496521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fld id="{889A218B-532D-4305-86F5-189ED9A69158}" type="datetimeFigureOut">
              <a:rPr lang="nl-NL" smtClean="0"/>
              <a:t>23-11-2018</a:t>
            </a:fld>
            <a:endParaRPr lang="nl-NL"/>
          </a:p>
        </p:txBody>
      </p:sp>
      <p:sp>
        <p:nvSpPr>
          <p:cNvPr id="4" name="Footer Placeholder 3"/>
          <p:cNvSpPr>
            <a:spLocks noGrp="1"/>
          </p:cNvSpPr>
          <p:nvPr>
            <p:ph type="ftr" sz="quarter" idx="11"/>
          </p:nvPr>
        </p:nvSpPr>
        <p:spPr/>
        <p:txBody>
          <a:bodyPr/>
          <a:lstStyle/>
          <a:p>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9861677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7_Headline_Body">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a:t>Mastertitelformat bearbeiten</a:t>
            </a:r>
          </a:p>
        </p:txBody>
      </p:sp>
      <p:sp>
        <p:nvSpPr>
          <p:cNvPr id="3" name="Fußzeilenplatzhalter 2"/>
          <p:cNvSpPr>
            <a:spLocks noGrp="1"/>
          </p:cNvSpPr>
          <p:nvPr>
            <p:ph type="ftr" sz="quarter" idx="10"/>
          </p:nvPr>
        </p:nvSpPr>
        <p:spPr/>
        <p:txBody>
          <a:bodyPr/>
          <a:lstStyle/>
          <a:p>
            <a:r>
              <a:rPr lang="de-DE"/>
              <a:t>Building event-driven Microservices with Kafka Ecosystem</a:t>
            </a:r>
          </a:p>
        </p:txBody>
      </p:sp>
      <p:sp>
        <p:nvSpPr>
          <p:cNvPr id="4" name="Foliennummernplatzhalter 3"/>
          <p:cNvSpPr>
            <a:spLocks noGrp="1"/>
          </p:cNvSpPr>
          <p:nvPr>
            <p:ph type="sldNum" sz="quarter" idx="11"/>
          </p:nvPr>
        </p:nvSpPr>
        <p:spPr/>
        <p:txBody>
          <a:bodyPr/>
          <a:lstStyle/>
          <a:p>
            <a:fld id="{CAA1D080-129B-CB43-9B9B-B053798F4C9F}" type="slidenum">
              <a:rPr lang="de-DE"/>
              <a:pPr/>
              <a:t>‹#›</a:t>
            </a:fld>
            <a:endParaRPr lang="de-DE"/>
          </a:p>
        </p:txBody>
      </p:sp>
      <p:sp>
        <p:nvSpPr>
          <p:cNvPr id="5" name="Datumsplatzhalter 4"/>
          <p:cNvSpPr>
            <a:spLocks noGrp="1"/>
          </p:cNvSpPr>
          <p:nvPr>
            <p:ph type="dt" sz="half" idx="12"/>
          </p:nvPr>
        </p:nvSpPr>
        <p:spPr/>
        <p:txBody>
          <a:bodyPr/>
          <a:lstStyle/>
          <a:p>
            <a:endParaRPr lang="de-DE"/>
          </a:p>
        </p:txBody>
      </p:sp>
      <p:sp>
        <p:nvSpPr>
          <p:cNvPr id="7" name="Inhaltsplatzhalter 6"/>
          <p:cNvSpPr>
            <a:spLocks noGrp="1"/>
          </p:cNvSpPr>
          <p:nvPr>
            <p:ph sz="quarter" idx="13"/>
          </p:nvPr>
        </p:nvSpPr>
        <p:spPr>
          <a:xfrm>
            <a:off x="649092" y="927107"/>
            <a:ext cx="8136134" cy="3491999"/>
          </a:xfrm>
        </p:spPr>
        <p:txBody>
          <a:bodyPr/>
          <a:lstStyle>
            <a:lvl2pPr marL="271457" indent="-269868">
              <a:buClr>
                <a:srgbClr val="FF0000"/>
              </a:buClr>
              <a:buSzPct val="100000"/>
              <a:buFontTx/>
              <a:buBlip>
                <a:blip r:embed="rId2"/>
              </a:buBlip>
              <a:defRPr/>
            </a:lvl2pPr>
            <a:lvl3pPr marL="467988" indent="-179996">
              <a:buClr>
                <a:schemeClr val="tx1"/>
              </a:buClr>
              <a:buFont typeface="Wingdings" charset="2"/>
              <a:buChar char="§"/>
              <a:defRPr/>
            </a:lvl3pPr>
            <a:lvl4pPr marL="674672" indent="-182558">
              <a:buClr>
                <a:schemeClr val="tx1"/>
              </a:buClr>
              <a:buFont typeface="Wingdings" charset="2"/>
              <a:buChar char="§"/>
              <a:tabLst/>
              <a:defRPr/>
            </a:lvl4pPr>
            <a:lvl5pPr marL="852467" indent="-177796">
              <a:buClr>
                <a:schemeClr val="tx1"/>
              </a:buClr>
              <a:buFont typeface="Wingdings" charset="2"/>
              <a:buChar char="§"/>
              <a:tabLst/>
              <a:defRPr/>
            </a:lvl5pPr>
            <a:lvl6pPr marL="1073123" indent="-220658">
              <a:buClr>
                <a:schemeClr val="tx1"/>
              </a:buClr>
              <a:buFont typeface="Wingdings" charset="2"/>
              <a:buChar char="§"/>
              <a:tabLst/>
              <a:defRPr baseline="0"/>
            </a:lvl6pPr>
            <a:lvl7pPr marL="1071536" indent="225419">
              <a:buFont typeface="Wingdings" charset="2"/>
              <a:buChar char="§"/>
              <a:tabLst/>
              <a:defRPr baseline="0"/>
            </a:lvl7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a:p>
            <a:pPr lvl="5"/>
            <a:r>
              <a:rPr lang="de-DE" dirty="0"/>
              <a:t>Sechste Ebene</a:t>
            </a:r>
          </a:p>
          <a:p>
            <a:pPr lvl="6"/>
            <a:r>
              <a:rPr lang="de-DE" dirty="0"/>
              <a:t>Achte Ebene</a:t>
            </a:r>
          </a:p>
        </p:txBody>
      </p:sp>
    </p:spTree>
    <p:extLst>
      <p:ext uri="{BB962C8B-B14F-4D97-AF65-F5344CB8AC3E}">
        <p14:creationId xmlns:p14="http://schemas.microsoft.com/office/powerpoint/2010/main" val="152448912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p:cNvSpPr>
            <a:spLocks noGrp="1"/>
          </p:cNvSpPr>
          <p:nvPr>
            <p:ph type="dt" sz="half" idx="10"/>
          </p:nvPr>
        </p:nvSpPr>
        <p:spPr/>
        <p:txBody>
          <a:bodyPr/>
          <a:lstStyle/>
          <a:p>
            <a:fld id="{889A218B-532D-4305-86F5-189ED9A69158}" type="datetimeFigureOut">
              <a:rPr lang="nl-NL" smtClean="0"/>
              <a:t>23-11-2018</a:t>
            </a:fld>
            <a:endParaRPr lang="nl-NL"/>
          </a:p>
        </p:txBody>
      </p:sp>
      <p:sp>
        <p:nvSpPr>
          <p:cNvPr id="6" name="Footer Placeholder 5"/>
          <p:cNvSpPr>
            <a:spLocks noGrp="1"/>
          </p:cNvSpPr>
          <p:nvPr>
            <p:ph type="ftr" sz="quarter" idx="11"/>
          </p:nvPr>
        </p:nvSpPr>
        <p:spPr/>
        <p:txBody>
          <a:bodyPr/>
          <a:lstStyle/>
          <a:p>
            <a:endParaRPr lang="nl-NL"/>
          </a:p>
        </p:txBody>
      </p:sp>
      <p:sp>
        <p:nvSpPr>
          <p:cNvPr id="7" name="Slide Number Placeholder 6"/>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22586246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89A218B-532D-4305-86F5-189ED9A69158}" type="datetimeFigureOut">
              <a:rPr lang="nl-NL" smtClean="0"/>
              <a:t>23-11-2018</a:t>
            </a:fld>
            <a:endParaRPr lang="nl-NL"/>
          </a:p>
        </p:txBody>
      </p:sp>
      <p:sp>
        <p:nvSpPr>
          <p:cNvPr id="3" name="Footer Placeholder 2"/>
          <p:cNvSpPr>
            <a:spLocks noGrp="1"/>
          </p:cNvSpPr>
          <p:nvPr>
            <p:ph type="ftr" sz="quarter" idx="11"/>
          </p:nvPr>
        </p:nvSpPr>
        <p:spPr/>
        <p:txBody>
          <a:bodyPr/>
          <a:lstStyle/>
          <a:p>
            <a:endParaRPr lang="nl-NL"/>
          </a:p>
        </p:txBody>
      </p:sp>
      <p:sp>
        <p:nvSpPr>
          <p:cNvPr id="4" name="Slide Number Placeholder 3"/>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56922549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nl-NL"/>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p:cNvSpPr>
            <a:spLocks noGrp="1"/>
          </p:cNvSpPr>
          <p:nvPr>
            <p:ph type="dt" sz="half" idx="10"/>
          </p:nvPr>
        </p:nvSpPr>
        <p:spPr/>
        <p:txBody>
          <a:bodyPr/>
          <a:lstStyle/>
          <a:p>
            <a:fld id="{889A218B-532D-4305-86F5-189ED9A69158}" type="datetimeFigureOut">
              <a:rPr lang="nl-NL" smtClean="0"/>
              <a:t>23-11-2018</a:t>
            </a:fld>
            <a:endParaRPr lang="nl-NL"/>
          </a:p>
        </p:txBody>
      </p:sp>
      <p:sp>
        <p:nvSpPr>
          <p:cNvPr id="8" name="Footer Placeholder 7"/>
          <p:cNvSpPr>
            <a:spLocks noGrp="1"/>
          </p:cNvSpPr>
          <p:nvPr>
            <p:ph type="ftr" sz="quarter" idx="11"/>
          </p:nvPr>
        </p:nvSpPr>
        <p:spPr/>
        <p:txBody>
          <a:bodyPr/>
          <a:lstStyle/>
          <a:p>
            <a:endParaRPr lang="nl-NL"/>
          </a:p>
        </p:txBody>
      </p:sp>
      <p:sp>
        <p:nvSpPr>
          <p:cNvPr id="9" name="Slide Number Placeholder 8"/>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356985210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323165189"/>
      </p:ext>
    </p:extLst>
  </p:cSld>
  <p:clrMapOvr>
    <a:overrideClrMapping bg1="lt1" tx1="dk1" bg2="lt2" tx2="dk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3.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2.pn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7.xml"/><Relationship Id="rId18" Type="http://schemas.openxmlformats.org/officeDocument/2006/relationships/slideLayout" Target="../slideLayouts/slideLayout42.xml"/><Relationship Id="rId26" Type="http://schemas.openxmlformats.org/officeDocument/2006/relationships/slideLayout" Target="../slideLayouts/slideLayout50.xml"/><Relationship Id="rId39" Type="http://schemas.openxmlformats.org/officeDocument/2006/relationships/slideLayout" Target="../slideLayouts/slideLayout63.xml"/><Relationship Id="rId21" Type="http://schemas.openxmlformats.org/officeDocument/2006/relationships/slideLayout" Target="../slideLayouts/slideLayout45.xml"/><Relationship Id="rId34" Type="http://schemas.openxmlformats.org/officeDocument/2006/relationships/slideLayout" Target="../slideLayouts/slideLayout58.xml"/><Relationship Id="rId42" Type="http://schemas.openxmlformats.org/officeDocument/2006/relationships/slideLayout" Target="../slideLayouts/slideLayout66.xml"/><Relationship Id="rId47" Type="http://schemas.openxmlformats.org/officeDocument/2006/relationships/slideLayout" Target="../slideLayouts/slideLayout71.xml"/><Relationship Id="rId50" Type="http://schemas.openxmlformats.org/officeDocument/2006/relationships/slideLayout" Target="../slideLayouts/slideLayout74.xml"/><Relationship Id="rId55" Type="http://schemas.openxmlformats.org/officeDocument/2006/relationships/slideLayout" Target="../slideLayouts/slideLayout79.xml"/><Relationship Id="rId63" Type="http://schemas.openxmlformats.org/officeDocument/2006/relationships/image" Target="../media/image5.png"/><Relationship Id="rId7" Type="http://schemas.openxmlformats.org/officeDocument/2006/relationships/slideLayout" Target="../slideLayouts/slideLayout31.xml"/><Relationship Id="rId2" Type="http://schemas.openxmlformats.org/officeDocument/2006/relationships/slideLayout" Target="../slideLayouts/slideLayout26.xml"/><Relationship Id="rId16" Type="http://schemas.openxmlformats.org/officeDocument/2006/relationships/slideLayout" Target="../slideLayouts/slideLayout40.xml"/><Relationship Id="rId20" Type="http://schemas.openxmlformats.org/officeDocument/2006/relationships/slideLayout" Target="../slideLayouts/slideLayout44.xml"/><Relationship Id="rId29" Type="http://schemas.openxmlformats.org/officeDocument/2006/relationships/slideLayout" Target="../slideLayouts/slideLayout53.xml"/><Relationship Id="rId41" Type="http://schemas.openxmlformats.org/officeDocument/2006/relationships/slideLayout" Target="../slideLayouts/slideLayout65.xml"/><Relationship Id="rId54" Type="http://schemas.openxmlformats.org/officeDocument/2006/relationships/slideLayout" Target="../slideLayouts/slideLayout78.xml"/><Relationship Id="rId62" Type="http://schemas.openxmlformats.org/officeDocument/2006/relationships/theme" Target="../theme/theme2.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24" Type="http://schemas.openxmlformats.org/officeDocument/2006/relationships/slideLayout" Target="../slideLayouts/slideLayout48.xml"/><Relationship Id="rId32" Type="http://schemas.openxmlformats.org/officeDocument/2006/relationships/slideLayout" Target="../slideLayouts/slideLayout56.xml"/><Relationship Id="rId37" Type="http://schemas.openxmlformats.org/officeDocument/2006/relationships/slideLayout" Target="../slideLayouts/slideLayout61.xml"/><Relationship Id="rId40" Type="http://schemas.openxmlformats.org/officeDocument/2006/relationships/slideLayout" Target="../slideLayouts/slideLayout64.xml"/><Relationship Id="rId45" Type="http://schemas.openxmlformats.org/officeDocument/2006/relationships/slideLayout" Target="../slideLayouts/slideLayout69.xml"/><Relationship Id="rId53" Type="http://schemas.openxmlformats.org/officeDocument/2006/relationships/slideLayout" Target="../slideLayouts/slideLayout77.xml"/><Relationship Id="rId58" Type="http://schemas.openxmlformats.org/officeDocument/2006/relationships/slideLayout" Target="../slideLayouts/slideLayout82.xml"/><Relationship Id="rId5" Type="http://schemas.openxmlformats.org/officeDocument/2006/relationships/slideLayout" Target="../slideLayouts/slideLayout29.xml"/><Relationship Id="rId15" Type="http://schemas.openxmlformats.org/officeDocument/2006/relationships/slideLayout" Target="../slideLayouts/slideLayout39.xml"/><Relationship Id="rId23" Type="http://schemas.openxmlformats.org/officeDocument/2006/relationships/slideLayout" Target="../slideLayouts/slideLayout47.xml"/><Relationship Id="rId28" Type="http://schemas.openxmlformats.org/officeDocument/2006/relationships/slideLayout" Target="../slideLayouts/slideLayout52.xml"/><Relationship Id="rId36" Type="http://schemas.openxmlformats.org/officeDocument/2006/relationships/slideLayout" Target="../slideLayouts/slideLayout60.xml"/><Relationship Id="rId49" Type="http://schemas.openxmlformats.org/officeDocument/2006/relationships/slideLayout" Target="../slideLayouts/slideLayout73.xml"/><Relationship Id="rId57" Type="http://schemas.openxmlformats.org/officeDocument/2006/relationships/slideLayout" Target="../slideLayouts/slideLayout81.xml"/><Relationship Id="rId61" Type="http://schemas.openxmlformats.org/officeDocument/2006/relationships/slideLayout" Target="../slideLayouts/slideLayout85.xml"/><Relationship Id="rId10" Type="http://schemas.openxmlformats.org/officeDocument/2006/relationships/slideLayout" Target="../slideLayouts/slideLayout34.xml"/><Relationship Id="rId19" Type="http://schemas.openxmlformats.org/officeDocument/2006/relationships/slideLayout" Target="../slideLayouts/slideLayout43.xml"/><Relationship Id="rId31" Type="http://schemas.openxmlformats.org/officeDocument/2006/relationships/slideLayout" Target="../slideLayouts/slideLayout55.xml"/><Relationship Id="rId44" Type="http://schemas.openxmlformats.org/officeDocument/2006/relationships/slideLayout" Target="../slideLayouts/slideLayout68.xml"/><Relationship Id="rId52" Type="http://schemas.openxmlformats.org/officeDocument/2006/relationships/slideLayout" Target="../slideLayouts/slideLayout76.xml"/><Relationship Id="rId60" Type="http://schemas.openxmlformats.org/officeDocument/2006/relationships/slideLayout" Target="../slideLayouts/slideLayout8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slideLayout" Target="../slideLayouts/slideLayout38.xml"/><Relationship Id="rId22" Type="http://schemas.openxmlformats.org/officeDocument/2006/relationships/slideLayout" Target="../slideLayouts/slideLayout46.xml"/><Relationship Id="rId27" Type="http://schemas.openxmlformats.org/officeDocument/2006/relationships/slideLayout" Target="../slideLayouts/slideLayout51.xml"/><Relationship Id="rId30" Type="http://schemas.openxmlformats.org/officeDocument/2006/relationships/slideLayout" Target="../slideLayouts/slideLayout54.xml"/><Relationship Id="rId35" Type="http://schemas.openxmlformats.org/officeDocument/2006/relationships/slideLayout" Target="../slideLayouts/slideLayout59.xml"/><Relationship Id="rId43" Type="http://schemas.openxmlformats.org/officeDocument/2006/relationships/slideLayout" Target="../slideLayouts/slideLayout67.xml"/><Relationship Id="rId48" Type="http://schemas.openxmlformats.org/officeDocument/2006/relationships/slideLayout" Target="../slideLayouts/slideLayout72.xml"/><Relationship Id="rId56" Type="http://schemas.openxmlformats.org/officeDocument/2006/relationships/slideLayout" Target="../slideLayouts/slideLayout80.xml"/><Relationship Id="rId64" Type="http://schemas.openxmlformats.org/officeDocument/2006/relationships/image" Target="../media/image6.png"/><Relationship Id="rId8" Type="http://schemas.openxmlformats.org/officeDocument/2006/relationships/slideLayout" Target="../slideLayouts/slideLayout32.xml"/><Relationship Id="rId51" Type="http://schemas.openxmlformats.org/officeDocument/2006/relationships/slideLayout" Target="../slideLayouts/slideLayout75.xml"/><Relationship Id="rId3" Type="http://schemas.openxmlformats.org/officeDocument/2006/relationships/slideLayout" Target="../slideLayouts/slideLayout27.xml"/><Relationship Id="rId12" Type="http://schemas.openxmlformats.org/officeDocument/2006/relationships/slideLayout" Target="../slideLayouts/slideLayout36.xml"/><Relationship Id="rId17" Type="http://schemas.openxmlformats.org/officeDocument/2006/relationships/slideLayout" Target="../slideLayouts/slideLayout41.xml"/><Relationship Id="rId25" Type="http://schemas.openxmlformats.org/officeDocument/2006/relationships/slideLayout" Target="../slideLayouts/slideLayout49.xml"/><Relationship Id="rId33" Type="http://schemas.openxmlformats.org/officeDocument/2006/relationships/slideLayout" Target="../slideLayouts/slideLayout57.xml"/><Relationship Id="rId38" Type="http://schemas.openxmlformats.org/officeDocument/2006/relationships/slideLayout" Target="../slideLayouts/slideLayout62.xml"/><Relationship Id="rId46" Type="http://schemas.openxmlformats.org/officeDocument/2006/relationships/slideLayout" Target="../slideLayouts/slideLayout70.xml"/><Relationship Id="rId59" Type="http://schemas.openxmlformats.org/officeDocument/2006/relationships/slideLayout" Target="../slideLayouts/slideLayout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6">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Implementing Microservices on Oracle Cloud: Open, Manageable, Polyglot, and Scalable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 id="2147483765" r:id="rId19"/>
    <p:sldLayoutId id="2147483766" r:id="rId20"/>
    <p:sldLayoutId id="2147483768" r:id="rId21"/>
    <p:sldLayoutId id="2147483769" r:id="rId22"/>
    <p:sldLayoutId id="2147483770" r:id="rId23"/>
    <p:sldLayoutId id="2147483771" r:id="rId24"/>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image" Target="../media/image114.tiff"/><Relationship Id="rId1" Type="http://schemas.openxmlformats.org/officeDocument/2006/relationships/slideLayout" Target="../slideLayouts/slideLayout2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2.xml"/></Relationships>
</file>

<file path=ppt/slides/_rels/slide10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22.xml"/></Relationships>
</file>

<file path=ppt/slides/_rels/slide105.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22.xml"/></Relationships>
</file>

<file path=ppt/slides/_rels/slide106.xml.rels><?xml version="1.0" encoding="UTF-8" standalone="yes"?>
<Relationships xmlns="http://schemas.openxmlformats.org/package/2006/relationships"><Relationship Id="rId2" Type="http://schemas.openxmlformats.org/officeDocument/2006/relationships/image" Target="../media/image180.png"/><Relationship Id="rId1" Type="http://schemas.openxmlformats.org/officeDocument/2006/relationships/slideLayout" Target="../slideLayouts/slideLayout22.xml"/></Relationships>
</file>

<file path=ppt/slides/_rels/slide107.xml.rels><?xml version="1.0" encoding="UTF-8" standalone="yes"?>
<Relationships xmlns="http://schemas.openxmlformats.org/package/2006/relationships"><Relationship Id="rId3" Type="http://schemas.openxmlformats.org/officeDocument/2006/relationships/image" Target="../media/image182.jpeg"/><Relationship Id="rId2" Type="http://schemas.openxmlformats.org/officeDocument/2006/relationships/image" Target="../media/image181.png"/><Relationship Id="rId1" Type="http://schemas.openxmlformats.org/officeDocument/2006/relationships/slideLayout" Target="../slideLayouts/slideLayout18.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2.xml.rels><?xml version="1.0" encoding="UTF-8" standalone="yes"?>
<Relationships xmlns="http://schemas.openxmlformats.org/package/2006/relationships"><Relationship Id="rId8" Type="http://schemas.openxmlformats.org/officeDocument/2006/relationships/image" Target="../media/image184.png"/><Relationship Id="rId3" Type="http://schemas.openxmlformats.org/officeDocument/2006/relationships/image" Target="../media/image183.png"/><Relationship Id="rId7" Type="http://schemas.openxmlformats.org/officeDocument/2006/relationships/hyperlink" Target="mailto:info@amis.nl"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www.amis.nl/" TargetMode="External"/><Relationship Id="rId5" Type="http://schemas.openxmlformats.org/officeDocument/2006/relationships/hyperlink" Target="mailto:lucas.jellema@amis.nl" TargetMode="External"/><Relationship Id="rId10" Type="http://schemas.openxmlformats.org/officeDocument/2006/relationships/image" Target="../media/image186.png"/><Relationship Id="rId4" Type="http://schemas.openxmlformats.org/officeDocument/2006/relationships/hyperlink" Target="http://technology.amis.nl/" TargetMode="External"/><Relationship Id="rId9" Type="http://schemas.openxmlformats.org/officeDocument/2006/relationships/image" Target="../media/image18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jpg"/><Relationship Id="rId1" Type="http://schemas.openxmlformats.org/officeDocument/2006/relationships/slideLayout" Target="../slideLayouts/slideLayout9.xml"/><Relationship Id="rId6" Type="http://schemas.openxmlformats.org/officeDocument/2006/relationships/image" Target="../media/image27.jpeg"/><Relationship Id="rId5" Type="http://schemas.openxmlformats.org/officeDocument/2006/relationships/image" Target="../media/image26.png"/><Relationship Id="rId4"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5.xml"/><Relationship Id="rId4" Type="http://schemas.openxmlformats.org/officeDocument/2006/relationships/image" Target="../media/image2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4.xml.rels><?xml version="1.0" encoding="UTF-8" standalone="yes"?>
<Relationships xmlns="http://schemas.openxmlformats.org/package/2006/relationships"><Relationship Id="rId3" Type="http://schemas.openxmlformats.org/officeDocument/2006/relationships/hyperlink" Target="https://soaringwebshopportal-a516817.apaas.us2.oraclecloud.com/" TargetMode="External"/><Relationship Id="rId2" Type="http://schemas.openxmlformats.org/officeDocument/2006/relationships/notesSlide" Target="../notesSlides/notesSlide5.xml"/><Relationship Id="rId1" Type="http://schemas.openxmlformats.org/officeDocument/2006/relationships/slideLayout" Target="../slideLayouts/slideLayout18.xml"/><Relationship Id="rId5" Type="http://schemas.openxmlformats.org/officeDocument/2006/relationships/image" Target="../media/image49.png"/><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18" Type="http://schemas.openxmlformats.org/officeDocument/2006/relationships/image" Target="../media/image64.png"/><Relationship Id="rId26" Type="http://schemas.microsoft.com/office/2007/relationships/hdphoto" Target="../media/hdphoto2.wdp"/><Relationship Id="rId3" Type="http://schemas.openxmlformats.org/officeDocument/2006/relationships/image" Target="../media/image50.png"/><Relationship Id="rId21" Type="http://schemas.openxmlformats.org/officeDocument/2006/relationships/image" Target="../media/image67.png"/><Relationship Id="rId7" Type="http://schemas.openxmlformats.org/officeDocument/2006/relationships/image" Target="../media/image54.png"/><Relationship Id="rId12" Type="http://schemas.openxmlformats.org/officeDocument/2006/relationships/image" Target="../media/image59.png"/><Relationship Id="rId17" Type="http://schemas.openxmlformats.org/officeDocument/2006/relationships/image" Target="../media/image63.png"/><Relationship Id="rId25" Type="http://schemas.openxmlformats.org/officeDocument/2006/relationships/image" Target="../media/image71.png"/><Relationship Id="rId2" Type="http://schemas.openxmlformats.org/officeDocument/2006/relationships/notesSlide" Target="../notesSlides/notesSlide7.xml"/><Relationship Id="rId16" Type="http://schemas.openxmlformats.org/officeDocument/2006/relationships/image" Target="../media/image62.png"/><Relationship Id="rId20" Type="http://schemas.openxmlformats.org/officeDocument/2006/relationships/image" Target="../media/image66.png"/><Relationship Id="rId1" Type="http://schemas.openxmlformats.org/officeDocument/2006/relationships/slideLayout" Target="../slideLayouts/slideLayout19.xml"/><Relationship Id="rId6" Type="http://schemas.openxmlformats.org/officeDocument/2006/relationships/image" Target="../media/image53.png"/><Relationship Id="rId11" Type="http://schemas.openxmlformats.org/officeDocument/2006/relationships/image" Target="../media/image58.png"/><Relationship Id="rId24" Type="http://schemas.openxmlformats.org/officeDocument/2006/relationships/image" Target="../media/image70.jpg"/><Relationship Id="rId5" Type="http://schemas.openxmlformats.org/officeDocument/2006/relationships/image" Target="../media/image52.jpeg"/><Relationship Id="rId15" Type="http://schemas.openxmlformats.org/officeDocument/2006/relationships/image" Target="../media/image61.png"/><Relationship Id="rId23" Type="http://schemas.openxmlformats.org/officeDocument/2006/relationships/image" Target="../media/image69.jpeg"/><Relationship Id="rId10" Type="http://schemas.openxmlformats.org/officeDocument/2006/relationships/image" Target="../media/image57.png"/><Relationship Id="rId19" Type="http://schemas.openxmlformats.org/officeDocument/2006/relationships/image" Target="../media/image65.png"/><Relationship Id="rId4" Type="http://schemas.openxmlformats.org/officeDocument/2006/relationships/image" Target="../media/image51.png"/><Relationship Id="rId9" Type="http://schemas.openxmlformats.org/officeDocument/2006/relationships/image" Target="../media/image56.png"/><Relationship Id="rId14" Type="http://schemas.microsoft.com/office/2007/relationships/hdphoto" Target="../media/hdphoto1.wdp"/><Relationship Id="rId22" Type="http://schemas.openxmlformats.org/officeDocument/2006/relationships/image" Target="../media/image68.png"/></Relationships>
</file>

<file path=ppt/slides/_rels/slide3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8.xml"/><Relationship Id="rId5" Type="http://schemas.openxmlformats.org/officeDocument/2006/relationships/image" Target="../media/image73.tiff"/><Relationship Id="rId4" Type="http://schemas.openxmlformats.org/officeDocument/2006/relationships/hyperlink" Target="http://omesa.io/"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18.xml"/><Relationship Id="rId5" Type="http://schemas.openxmlformats.org/officeDocument/2006/relationships/image" Target="../media/image73.tiff"/><Relationship Id="rId4" Type="http://schemas.openxmlformats.org/officeDocument/2006/relationships/hyperlink" Target="http://omesa.io/" TargetMode="External"/></Relationships>
</file>

<file path=ppt/slides/_rels/slide3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4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18.xml"/><Relationship Id="rId4" Type="http://schemas.openxmlformats.org/officeDocument/2006/relationships/image" Target="../media/image7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2.xml"/><Relationship Id="rId1" Type="http://schemas.openxmlformats.org/officeDocument/2006/relationships/slideLayout" Target="../slideLayouts/slideLayout19.xml"/><Relationship Id="rId5" Type="http://schemas.openxmlformats.org/officeDocument/2006/relationships/image" Target="../media/image81.png"/><Relationship Id="rId4" Type="http://schemas.openxmlformats.org/officeDocument/2006/relationships/image" Target="../media/image8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5.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87.jpeg"/><Relationship Id="rId18" Type="http://schemas.openxmlformats.org/officeDocument/2006/relationships/image" Target="../media/image63.png"/><Relationship Id="rId3" Type="http://schemas.openxmlformats.org/officeDocument/2006/relationships/image" Target="../media/image82.jpeg"/><Relationship Id="rId7" Type="http://schemas.openxmlformats.org/officeDocument/2006/relationships/image" Target="../media/image41.png"/><Relationship Id="rId12" Type="http://schemas.openxmlformats.org/officeDocument/2006/relationships/image" Target="../media/image86.png"/><Relationship Id="rId17" Type="http://schemas.openxmlformats.org/officeDocument/2006/relationships/image" Target="../media/image43.png"/><Relationship Id="rId2" Type="http://schemas.openxmlformats.org/officeDocument/2006/relationships/notesSlide" Target="../notesSlides/notesSlide13.xml"/><Relationship Id="rId16" Type="http://schemas.openxmlformats.org/officeDocument/2006/relationships/image" Target="../media/image90.jpeg"/><Relationship Id="rId20" Type="http://schemas.openxmlformats.org/officeDocument/2006/relationships/image" Target="../media/image92.jpeg"/><Relationship Id="rId1" Type="http://schemas.openxmlformats.org/officeDocument/2006/relationships/slideLayout" Target="../slideLayouts/slideLayout19.xml"/><Relationship Id="rId6" Type="http://schemas.openxmlformats.org/officeDocument/2006/relationships/image" Target="../media/image40.png"/><Relationship Id="rId11" Type="http://schemas.openxmlformats.org/officeDocument/2006/relationships/image" Target="../media/image50.png"/><Relationship Id="rId5" Type="http://schemas.openxmlformats.org/officeDocument/2006/relationships/image" Target="../media/image83.png"/><Relationship Id="rId15" Type="http://schemas.openxmlformats.org/officeDocument/2006/relationships/image" Target="../media/image89.jpeg"/><Relationship Id="rId10" Type="http://schemas.openxmlformats.org/officeDocument/2006/relationships/image" Target="../media/image85.png"/><Relationship Id="rId19" Type="http://schemas.openxmlformats.org/officeDocument/2006/relationships/image" Target="../media/image91.jpeg"/><Relationship Id="rId4" Type="http://schemas.openxmlformats.org/officeDocument/2006/relationships/image" Target="../media/image39.png"/><Relationship Id="rId9" Type="http://schemas.openxmlformats.org/officeDocument/2006/relationships/image" Target="../media/image84.jpeg"/><Relationship Id="rId14" Type="http://schemas.openxmlformats.org/officeDocument/2006/relationships/image" Target="../media/image88.png"/></Relationships>
</file>

<file path=ppt/slides/_rels/slide46.xml.rels><?xml version="1.0" encoding="UTF-8" standalone="yes"?>
<Relationships xmlns="http://schemas.openxmlformats.org/package/2006/relationships"><Relationship Id="rId8" Type="http://schemas.openxmlformats.org/officeDocument/2006/relationships/image" Target="../media/image90.jpeg"/><Relationship Id="rId13" Type="http://schemas.openxmlformats.org/officeDocument/2006/relationships/image" Target="../media/image99.gif"/><Relationship Id="rId18" Type="http://schemas.openxmlformats.org/officeDocument/2006/relationships/image" Target="../media/image104.png"/><Relationship Id="rId26" Type="http://schemas.openxmlformats.org/officeDocument/2006/relationships/image" Target="../media/image63.png"/><Relationship Id="rId3" Type="http://schemas.openxmlformats.org/officeDocument/2006/relationships/image" Target="../media/image93.tiff"/><Relationship Id="rId21" Type="http://schemas.openxmlformats.org/officeDocument/2006/relationships/image" Target="../media/image105.tiff"/><Relationship Id="rId34" Type="http://schemas.openxmlformats.org/officeDocument/2006/relationships/image" Target="../media/image110.png"/><Relationship Id="rId7" Type="http://schemas.openxmlformats.org/officeDocument/2006/relationships/image" Target="../media/image58.png"/><Relationship Id="rId12" Type="http://schemas.openxmlformats.org/officeDocument/2006/relationships/image" Target="../media/image98.png"/><Relationship Id="rId17" Type="http://schemas.openxmlformats.org/officeDocument/2006/relationships/image" Target="../media/image103.png"/><Relationship Id="rId25" Type="http://schemas.openxmlformats.org/officeDocument/2006/relationships/image" Target="../media/image66.png"/><Relationship Id="rId33" Type="http://schemas.openxmlformats.org/officeDocument/2006/relationships/image" Target="../media/image109.jpeg"/><Relationship Id="rId2" Type="http://schemas.openxmlformats.org/officeDocument/2006/relationships/notesSlide" Target="../notesSlides/notesSlide14.xml"/><Relationship Id="rId16" Type="http://schemas.openxmlformats.org/officeDocument/2006/relationships/image" Target="../media/image102.png"/><Relationship Id="rId20" Type="http://schemas.openxmlformats.org/officeDocument/2006/relationships/image" Target="../media/image69.jpeg"/><Relationship Id="rId29" Type="http://schemas.openxmlformats.org/officeDocument/2006/relationships/image" Target="../media/image107.tiff"/><Relationship Id="rId1" Type="http://schemas.openxmlformats.org/officeDocument/2006/relationships/slideLayout" Target="../slideLayouts/slideLayout19.xml"/><Relationship Id="rId6" Type="http://schemas.openxmlformats.org/officeDocument/2006/relationships/image" Target="../media/image86.png"/><Relationship Id="rId11" Type="http://schemas.openxmlformats.org/officeDocument/2006/relationships/image" Target="../media/image97.png"/><Relationship Id="rId24" Type="http://schemas.microsoft.com/office/2007/relationships/hdphoto" Target="../media/hdphoto1.wdp"/><Relationship Id="rId32" Type="http://schemas.openxmlformats.org/officeDocument/2006/relationships/image" Target="../media/image108.tiff"/><Relationship Id="rId5" Type="http://schemas.openxmlformats.org/officeDocument/2006/relationships/image" Target="../media/image94.jpeg"/><Relationship Id="rId15" Type="http://schemas.openxmlformats.org/officeDocument/2006/relationships/image" Target="../media/image101.png"/><Relationship Id="rId23" Type="http://schemas.openxmlformats.org/officeDocument/2006/relationships/image" Target="../media/image60.png"/><Relationship Id="rId28" Type="http://schemas.openxmlformats.org/officeDocument/2006/relationships/image" Target="../media/image106.tiff"/><Relationship Id="rId10" Type="http://schemas.openxmlformats.org/officeDocument/2006/relationships/image" Target="../media/image96.png"/><Relationship Id="rId19" Type="http://schemas.openxmlformats.org/officeDocument/2006/relationships/image" Target="../media/image51.png"/><Relationship Id="rId31" Type="http://schemas.openxmlformats.org/officeDocument/2006/relationships/image" Target="../media/image59.png"/><Relationship Id="rId4" Type="http://schemas.openxmlformats.org/officeDocument/2006/relationships/image" Target="../media/image85.png"/><Relationship Id="rId9" Type="http://schemas.openxmlformats.org/officeDocument/2006/relationships/image" Target="../media/image95.png"/><Relationship Id="rId14" Type="http://schemas.openxmlformats.org/officeDocument/2006/relationships/image" Target="../media/image100.png"/><Relationship Id="rId22" Type="http://schemas.openxmlformats.org/officeDocument/2006/relationships/image" Target="../media/image54.png"/><Relationship Id="rId27" Type="http://schemas.openxmlformats.org/officeDocument/2006/relationships/image" Target="../media/image50.png"/><Relationship Id="rId30"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4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9.xml"/></Relationships>
</file>

<file path=ppt/slides/_rels/slide49.xml.rels><?xml version="1.0" encoding="UTF-8" standalone="yes"?>
<Relationships xmlns="http://schemas.openxmlformats.org/package/2006/relationships"><Relationship Id="rId3" Type="http://schemas.openxmlformats.org/officeDocument/2006/relationships/image" Target="../media/image113.tiff"/><Relationship Id="rId2" Type="http://schemas.openxmlformats.org/officeDocument/2006/relationships/image" Target="../media/image112.tiff"/><Relationship Id="rId1" Type="http://schemas.openxmlformats.org/officeDocument/2006/relationships/slideLayout" Target="../slideLayouts/slideLayout20.xml"/><Relationship Id="rId4" Type="http://schemas.openxmlformats.org/officeDocument/2006/relationships/image" Target="../media/image114.tiff"/></Relationships>
</file>

<file path=ppt/slides/_rels/slide5.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115.png"/><Relationship Id="rId1" Type="http://schemas.openxmlformats.org/officeDocument/2006/relationships/slideLayout" Target="../slideLayouts/slideLayout19.xml"/><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5.xml"/><Relationship Id="rId5" Type="http://schemas.openxmlformats.org/officeDocument/2006/relationships/image" Target="../media/image119.png"/><Relationship Id="rId4" Type="http://schemas.openxmlformats.org/officeDocument/2006/relationships/image" Target="../media/image118.png"/></Relationships>
</file>

<file path=ppt/slides/_rels/slide53.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19.xml"/></Relationships>
</file>

<file path=ppt/slides/_rels/slide5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2.xml"/></Relationships>
</file>

<file path=ppt/slides/_rels/slide58.xml.rels><?xml version="1.0" encoding="UTF-8" standalone="yes"?>
<Relationships xmlns="http://schemas.openxmlformats.org/package/2006/relationships"><Relationship Id="rId8" Type="http://schemas.openxmlformats.org/officeDocument/2006/relationships/image" Target="../media/image129.png"/><Relationship Id="rId13" Type="http://schemas.microsoft.com/office/2007/relationships/hdphoto" Target="../media/hdphoto3.wdp"/><Relationship Id="rId3" Type="http://schemas.openxmlformats.org/officeDocument/2006/relationships/image" Target="../media/image124.png"/><Relationship Id="rId7" Type="http://schemas.openxmlformats.org/officeDocument/2006/relationships/image" Target="../media/image128.png"/><Relationship Id="rId12" Type="http://schemas.openxmlformats.org/officeDocument/2006/relationships/image" Target="../media/image133.png"/><Relationship Id="rId2" Type="http://schemas.openxmlformats.org/officeDocument/2006/relationships/notesSlide" Target="../notesSlides/notesSlide15.xml"/><Relationship Id="rId16" Type="http://schemas.openxmlformats.org/officeDocument/2006/relationships/image" Target="../media/image136.png"/><Relationship Id="rId1" Type="http://schemas.openxmlformats.org/officeDocument/2006/relationships/slideLayout" Target="../slideLayouts/slideLayout19.xml"/><Relationship Id="rId6" Type="http://schemas.openxmlformats.org/officeDocument/2006/relationships/image" Target="../media/image127.png"/><Relationship Id="rId11" Type="http://schemas.openxmlformats.org/officeDocument/2006/relationships/image" Target="../media/image132.tiff"/><Relationship Id="rId5" Type="http://schemas.openxmlformats.org/officeDocument/2006/relationships/image" Target="../media/image126.png"/><Relationship Id="rId15" Type="http://schemas.openxmlformats.org/officeDocument/2006/relationships/image" Target="../media/image135.png"/><Relationship Id="rId10" Type="http://schemas.openxmlformats.org/officeDocument/2006/relationships/image" Target="../media/image131.tiff"/><Relationship Id="rId4" Type="http://schemas.openxmlformats.org/officeDocument/2006/relationships/image" Target="../media/image125.png"/><Relationship Id="rId9" Type="http://schemas.openxmlformats.org/officeDocument/2006/relationships/image" Target="../media/image130.png"/><Relationship Id="rId14" Type="http://schemas.openxmlformats.org/officeDocument/2006/relationships/image" Target="../media/image134.png"/></Relationships>
</file>

<file path=ppt/slides/_rels/slide59.xml.rels><?xml version="1.0" encoding="UTF-8" standalone="yes"?>
<Relationships xmlns="http://schemas.openxmlformats.org/package/2006/relationships"><Relationship Id="rId3" Type="http://schemas.openxmlformats.org/officeDocument/2006/relationships/image" Target="../media/image138.jpg"/><Relationship Id="rId2" Type="http://schemas.openxmlformats.org/officeDocument/2006/relationships/image" Target="../media/image137.jpg"/><Relationship Id="rId1" Type="http://schemas.openxmlformats.org/officeDocument/2006/relationships/slideLayout" Target="../slideLayouts/slideLayout18.xml"/></Relationships>
</file>

<file path=ppt/slides/_rels/slide6.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jpe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8.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2.xml"/></Relationships>
</file>

<file path=ppt/slides/_rels/slide61.xml.rels><?xml version="1.0" encoding="UTF-8" standalone="yes"?>
<Relationships xmlns="http://schemas.openxmlformats.org/package/2006/relationships"><Relationship Id="rId3" Type="http://schemas.openxmlformats.org/officeDocument/2006/relationships/image" Target="../media/image139.jpe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40.png"/><Relationship Id="rId7" Type="http://schemas.openxmlformats.org/officeDocument/2006/relationships/image" Target="../media/image142.png"/><Relationship Id="rId12" Type="http://schemas.openxmlformats.org/officeDocument/2006/relationships/image" Target="../media/image145.png"/><Relationship Id="rId2" Type="http://schemas.openxmlformats.org/officeDocument/2006/relationships/hyperlink" Target="https://mlab.com/databases/world" TargetMode="External"/><Relationship Id="rId1" Type="http://schemas.openxmlformats.org/officeDocument/2006/relationships/slideLayout" Target="../slideLayouts/slideLayout5.xml"/><Relationship Id="rId6" Type="http://schemas.openxmlformats.org/officeDocument/2006/relationships/image" Target="../media/image67.png"/><Relationship Id="rId11" Type="http://schemas.openxmlformats.org/officeDocument/2006/relationships/image" Target="../media/image144.png"/><Relationship Id="rId5" Type="http://schemas.openxmlformats.org/officeDocument/2006/relationships/hyperlink" Target="https://jeeconf2018customerms-a516817.apaas.us2.oraclecloud.com/customer" TargetMode="External"/><Relationship Id="rId10" Type="http://schemas.openxmlformats.org/officeDocument/2006/relationships/hyperlink" Target="https://orderms-a516817.apaas.us2.oraclecloud.com/order-api/orders" TargetMode="External"/><Relationship Id="rId4" Type="http://schemas.openxmlformats.org/officeDocument/2006/relationships/image" Target="../media/image141.jpeg"/><Relationship Id="rId9" Type="http://schemas.openxmlformats.org/officeDocument/2006/relationships/image" Target="../media/image6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58.png"/><Relationship Id="rId1" Type="http://schemas.openxmlformats.org/officeDocument/2006/relationships/slideLayout" Target="../slideLayouts/slideLayout5.xml"/><Relationship Id="rId5" Type="http://schemas.openxmlformats.org/officeDocument/2006/relationships/image" Target="../media/image148.png"/><Relationship Id="rId4" Type="http://schemas.openxmlformats.org/officeDocument/2006/relationships/image" Target="../media/image147.png"/></Relationships>
</file>

<file path=ppt/slides/_rels/slide6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153.tiff"/></Relationships>
</file>

<file path=ppt/slides/_rels/slide8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hyperlink" Target="https://cloud.oracle.com/en_US/containers" TargetMode="External"/><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159.gif"/><Relationship Id="rId2" Type="http://schemas.openxmlformats.org/officeDocument/2006/relationships/image" Target="../media/image158.png"/><Relationship Id="rId1" Type="http://schemas.openxmlformats.org/officeDocument/2006/relationships/slideLayout" Target="../slideLayouts/slideLayout5.xml"/><Relationship Id="rId4" Type="http://schemas.openxmlformats.org/officeDocument/2006/relationships/image" Target="../media/image160.tiff"/></Relationships>
</file>

<file path=ppt/slides/_rels/slide87.xml.rels><?xml version="1.0" encoding="UTF-8" standalone="yes"?>
<Relationships xmlns="http://schemas.openxmlformats.org/package/2006/relationships"><Relationship Id="rId3" Type="http://schemas.openxmlformats.org/officeDocument/2006/relationships/image" Target="../media/image158.png"/><Relationship Id="rId7" Type="http://schemas.openxmlformats.org/officeDocument/2006/relationships/image" Target="../media/image163.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162.png"/><Relationship Id="rId5" Type="http://schemas.openxmlformats.org/officeDocument/2006/relationships/image" Target="../media/image161.jpeg"/><Relationship Id="rId4" Type="http://schemas.openxmlformats.org/officeDocument/2006/relationships/image" Target="../media/image65.png"/></Relationships>
</file>

<file path=ppt/slides/_rels/slide88.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hyperlink" Target="https://twitter.com/Oracle/status/1055512468590489606"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65.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90.xml.rels><?xml version="1.0" encoding="UTF-8" standalone="yes"?>
<Relationships xmlns="http://schemas.openxmlformats.org/package/2006/relationships"><Relationship Id="rId3" Type="http://schemas.openxmlformats.org/officeDocument/2006/relationships/hyperlink" Target="https://www.oracle.com/openworld/on-demand.html?bcid=5853119603001"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hyperlink" Target="file:///C:\japac-2018\poly-cloud-demo\amis-oow_codeone_review_fall2018_Pillar1-CloudInfraOCI.pptx" TargetMode="External"/><Relationship Id="rId4" Type="http://schemas.openxmlformats.org/officeDocument/2006/relationships/image" Target="../media/image166.png"/></Relationships>
</file>

<file path=ppt/slides/_rels/slide91.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file:///C:\japac-2018\poly-cloud-demo\amis-oow_codeone_review_fall2018_Pillar2-CustomAppDev.pptx" TargetMode="Externa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hyperlink" Target="file:///C:\japac-2018\poly-cloud-demo\amis-oow_codeone_review_fall2018-containers-micro.pptx" TargetMode="External"/><Relationship Id="rId2" Type="http://schemas.openxmlformats.org/officeDocument/2006/relationships/hyperlink" Target="file:///C:\japac-2018\poly-cloud-demo\amis-oow_codeone_review_fall2018_Pillar2-CustomAppDev.pptx" TargetMode="External"/><Relationship Id="rId1" Type="http://schemas.openxmlformats.org/officeDocument/2006/relationships/slideLayout" Target="../slideLayouts/slideLayout2.xml"/><Relationship Id="rId4" Type="http://schemas.openxmlformats.org/officeDocument/2006/relationships/image" Target="../media/image168.png"/></Relationships>
</file>

<file path=ppt/slides/_rels/slide9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90.jpeg"/><Relationship Id="rId1" Type="http://schemas.openxmlformats.org/officeDocument/2006/relationships/slideLayout" Target="../slideLayouts/slideLayout18.xml"/><Relationship Id="rId4" Type="http://schemas.openxmlformats.org/officeDocument/2006/relationships/image" Target="../media/image63.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5.xml.rels><?xml version="1.0" encoding="UTF-8" standalone="yes"?>
<Relationships xmlns="http://schemas.openxmlformats.org/package/2006/relationships"><Relationship Id="rId8" Type="http://schemas.openxmlformats.org/officeDocument/2006/relationships/image" Target="../media/image174.png"/><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image" Target="../media/image30.png"/><Relationship Id="rId1" Type="http://schemas.openxmlformats.org/officeDocument/2006/relationships/slideLayout" Target="../slideLayouts/slideLayout18.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96.xml.rels><?xml version="1.0" encoding="UTF-8" standalone="yes"?>
<Relationships xmlns="http://schemas.openxmlformats.org/package/2006/relationships"><Relationship Id="rId8" Type="http://schemas.openxmlformats.org/officeDocument/2006/relationships/hyperlink" Target="https://github.com/lucasjellema/webshop-orders-soaring-through-the-cloud-native-sequel" TargetMode="External"/><Relationship Id="rId3" Type="http://schemas.openxmlformats.org/officeDocument/2006/relationships/hyperlink" Target="https://github.com/lucasjellema/webshop-portal-soaring-through-the-cloud-native-sequel" TargetMode="External"/><Relationship Id="rId7" Type="http://schemas.openxmlformats.org/officeDocument/2006/relationships/hyperlink" Target="https://github.com/lucasjellema/webshop-products-soaring-through-the-cloud-native-sequel" TargetMode="External"/><Relationship Id="rId2" Type="http://schemas.openxmlformats.org/officeDocument/2006/relationships/hyperlink" Target="https://github.com/lucasjellema/soaring-through-the-cloud-native-sequel" TargetMode="External"/><Relationship Id="rId1" Type="http://schemas.openxmlformats.org/officeDocument/2006/relationships/slideLayout" Target="../slideLayouts/slideLayout18.xml"/><Relationship Id="rId6" Type="http://schemas.openxmlformats.org/officeDocument/2006/relationships/hyperlink" Target="https://github.com/lucasjellema/soaring-avro-event-monitor" TargetMode="External"/><Relationship Id="rId5" Type="http://schemas.openxmlformats.org/officeDocument/2006/relationships/hyperlink" Target="https://github.com/lucasjellema/webshop-customers-soaring-through-the-cloud-native-sequel" TargetMode="External"/><Relationship Id="rId4" Type="http://schemas.openxmlformats.org/officeDocument/2006/relationships/hyperlink" Target="https://github.com/lucasjellema/logistics-microservice-soaring-clouds-sequel" TargetMode="External"/></Relationships>
</file>

<file path=ppt/slides/_rels/slide97.xml.rels><?xml version="1.0" encoding="UTF-8" standalone="yes"?>
<Relationships xmlns="http://schemas.openxmlformats.org/package/2006/relationships"><Relationship Id="rId8" Type="http://schemas.openxmlformats.org/officeDocument/2006/relationships/hyperlink" Target="https://github.com/LinkRedCloud/loyaltyprogrammicroservice" TargetMode="External"/><Relationship Id="rId3" Type="http://schemas.openxmlformats.org/officeDocument/2006/relationships/hyperlink" Target="https://github.com/gschmutz/infrastructure-soaring-clouds-sequel" TargetMode="External"/><Relationship Id="rId7" Type="http://schemas.openxmlformats.org/officeDocument/2006/relationships/hyperlink" Target="https://github.com/ldikmans/customer-microservice-soaring-clouds-sequel" TargetMode="External"/><Relationship Id="rId2" Type="http://schemas.openxmlformats.org/officeDocument/2006/relationships/hyperlink" Target="https://github.com/luisw19/orders-microservice-soaring-clouds-sequel" TargetMode="External"/><Relationship Id="rId1" Type="http://schemas.openxmlformats.org/officeDocument/2006/relationships/slideLayout" Target="../slideLayouts/slideLayout18.xml"/><Relationship Id="rId6" Type="http://schemas.openxmlformats.org/officeDocument/2006/relationships/hyperlink" Target="https://github.com/ldikmans/webshop-customers-soaring-through-the-cloud-native-sequel" TargetMode="External"/><Relationship Id="rId5" Type="http://schemas.openxmlformats.org/officeDocument/2006/relationships/hyperlink" Target="https://github.com/svenbernhardt/financials-microservice-soaring-clouds-sequel" TargetMode="External"/><Relationship Id="rId4" Type="http://schemas.openxmlformats.org/officeDocument/2006/relationships/hyperlink" Target="https://github.com/gschmutz/metadata-soaring-clouds-sequel" TargetMode="Externa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9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129.150.114.134:5601/app/kibana#/discover?_g=()&amp;_a=(columns:!(_source),index:AWHrmcqlqaGhBJFBaJTS,interval:auto,query:(match_all:()),sort:!(timestamp,desc))" TargetMode="External"/><Relationship Id="rId1" Type="http://schemas.openxmlformats.org/officeDocument/2006/relationships/slideLayout" Target="../slideLayouts/slideLayout21.xml"/><Relationship Id="rId4" Type="http://schemas.openxmlformats.org/officeDocument/2006/relationships/image" Target="../media/image17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p:txBody>
          <a:bodyPr/>
          <a:lstStyle/>
          <a:p>
            <a:r>
              <a:rPr lang="en-US" dirty="0"/>
              <a:t>Soaring through the Clouds –</a:t>
            </a:r>
            <a:br>
              <a:rPr lang="en-US" dirty="0"/>
            </a:br>
            <a:br>
              <a:rPr lang="en-US" dirty="0"/>
            </a:br>
            <a:r>
              <a:rPr lang="en-US" dirty="0"/>
              <a:t>Live demo of a poly-cloud microservices implementation</a:t>
            </a:r>
            <a:br>
              <a:rPr lang="en-US" dirty="0"/>
            </a:br>
            <a:br>
              <a:rPr lang="en-US" dirty="0"/>
            </a:br>
            <a:endParaRPr lang="nl-NL" sz="2400" dirty="0"/>
          </a:p>
        </p:txBody>
      </p:sp>
      <p:sp>
        <p:nvSpPr>
          <p:cNvPr id="8" name="Text Placeholder 7"/>
          <p:cNvSpPr>
            <a:spLocks noGrp="1"/>
          </p:cNvSpPr>
          <p:nvPr>
            <p:ph type="body" idx="14"/>
          </p:nvPr>
        </p:nvSpPr>
        <p:spPr>
          <a:xfrm>
            <a:off x="719998" y="880618"/>
            <a:ext cx="4464000" cy="1512000"/>
          </a:xfrm>
        </p:spPr>
        <p:txBody>
          <a:bodyPr/>
          <a:lstStyle/>
          <a:p>
            <a:r>
              <a:rPr lang="en-US" sz="2800" b="0" dirty="0"/>
              <a:t>Exploring Oracle Cloud 	</a:t>
            </a:r>
            <a:br>
              <a:rPr lang="en-US" sz="2800" b="0" dirty="0"/>
            </a:br>
            <a:r>
              <a:rPr lang="en-US" sz="2800" b="0" dirty="0"/>
              <a:t>for Microservices</a:t>
            </a:r>
            <a:endParaRPr lang="nl-NL" sz="2800" b="0"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50 Shades of Data</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1</a:t>
            </a:fld>
            <a:endParaRPr lang="nl-NL"/>
          </a:p>
        </p:txBody>
      </p:sp>
      <p:sp>
        <p:nvSpPr>
          <p:cNvPr id="48" name="TextBox 47"/>
          <p:cNvSpPr txBox="1"/>
          <p:nvPr/>
        </p:nvSpPr>
        <p:spPr>
          <a:xfrm>
            <a:off x="719998" y="4264489"/>
            <a:ext cx="3523593" cy="607859"/>
          </a:xfrm>
          <a:prstGeom prst="rect">
            <a:avLst/>
          </a:prstGeom>
          <a:noFill/>
        </p:spPr>
        <p:txBody>
          <a:bodyPr wrap="none" lIns="0" tIns="0" rIns="0" bIns="0" rtlCol="0">
            <a:spAutoFit/>
          </a:bodyPr>
          <a:lstStyle/>
          <a:p>
            <a:r>
              <a:rPr lang="en-US" sz="1300" dirty="0"/>
              <a:t>Lucas Jellema, CTO of AMIS</a:t>
            </a:r>
          </a:p>
          <a:p>
            <a:r>
              <a:rPr lang="en-US" dirty="0"/>
              <a:t>Oracle Groundbreakers APAC Tour</a:t>
            </a:r>
          </a:p>
          <a:p>
            <a:r>
              <a:rPr lang="en-US" sz="1300" dirty="0"/>
              <a:t>23</a:t>
            </a:r>
            <a:r>
              <a:rPr lang="en-US" sz="1300" baseline="30000" dirty="0"/>
              <a:t>srd</a:t>
            </a:r>
            <a:r>
              <a:rPr lang="en-US" sz="1300" dirty="0"/>
              <a:t> November 2018, Wellington, New Zealand</a:t>
            </a:r>
            <a:endParaRPr lang="nl-NL" sz="1300" dirty="0" err="1"/>
          </a:p>
        </p:txBody>
      </p:sp>
      <p:pic>
        <p:nvPicPr>
          <p:cNvPr id="1026" name="Picture 2" descr="https://cfile1.onoffmix.com/attach/ZHwCoTlJqc1Wyni3FgD8vB7ENkYXKOs9">
            <a:extLst>
              <a:ext uri="{FF2B5EF4-FFF2-40B4-BE49-F238E27FC236}">
                <a16:creationId xmlns:a16="http://schemas.microsoft.com/office/drawing/2014/main" id="{B41EEC01-6F74-4BB8-AA0F-75C2914D89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3003" y="66048"/>
            <a:ext cx="2552700" cy="76200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 descr="Logo">
            <a:extLst>
              <a:ext uri="{FF2B5EF4-FFF2-40B4-BE49-F238E27FC236}">
                <a16:creationId xmlns:a16="http://schemas.microsoft.com/office/drawing/2014/main" id="{16023B12-5EC9-4DD9-8A3D-F285F3D751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2502" y="100637"/>
            <a:ext cx="740501" cy="63312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9B5CB88B-C106-4D75-8C7F-21B377BF0D37}"/>
              </a:ext>
            </a:extLst>
          </p:cNvPr>
          <p:cNvPicPr>
            <a:picLocks noChangeAspect="1"/>
          </p:cNvPicPr>
          <p:nvPr/>
        </p:nvPicPr>
        <p:blipFill>
          <a:blip r:embed="rId5"/>
          <a:stretch>
            <a:fillRect/>
          </a:stretch>
        </p:blipFill>
        <p:spPr>
          <a:xfrm>
            <a:off x="719998" y="1720312"/>
            <a:ext cx="2940259" cy="2313495"/>
          </a:xfrm>
          <a:prstGeom prst="rect">
            <a:avLst/>
          </a:prstGeom>
        </p:spPr>
      </p:pic>
    </p:spTree>
    <p:extLst>
      <p:ext uri="{BB962C8B-B14F-4D97-AF65-F5344CB8AC3E}">
        <p14:creationId xmlns:p14="http://schemas.microsoft.com/office/powerpoint/2010/main" val="19279428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fontAlgn="base">
              <a:spcAft>
                <a:spcPct val="0"/>
              </a:spcAft>
            </a:pPr>
            <a:r>
              <a:rPr lang="fr-FR" dirty="0" err="1"/>
              <a:t>What</a:t>
            </a:r>
            <a:r>
              <a:rPr lang="fr-FR" dirty="0"/>
              <a:t> </a:t>
            </a:r>
            <a:r>
              <a:rPr lang="fr-FR" dirty="0" err="1"/>
              <a:t>is</a:t>
            </a:r>
            <a:r>
              <a:rPr lang="fr-FR" dirty="0"/>
              <a:t> IT all 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263228646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C4640A-6DC9-4BAC-98E9-5CCC9C62BCA8}"/>
              </a:ext>
            </a:extLst>
          </p:cNvPr>
          <p:cNvSpPr>
            <a:spLocks noGrp="1"/>
          </p:cNvSpPr>
          <p:nvPr>
            <p:ph type="title"/>
          </p:nvPr>
        </p:nvSpPr>
        <p:spPr/>
        <p:txBody>
          <a:bodyPr/>
          <a:lstStyle/>
          <a:p>
            <a:r>
              <a:rPr lang="en-US" dirty="0"/>
              <a:t>Storing state: </a:t>
            </a:r>
            <a:r>
              <a:rPr lang="en-US" dirty="0" err="1"/>
              <a:t>noSQL</a:t>
            </a:r>
            <a:r>
              <a:rPr lang="en-US" dirty="0"/>
              <a:t> or SQL</a:t>
            </a:r>
          </a:p>
        </p:txBody>
      </p:sp>
      <p:sp>
        <p:nvSpPr>
          <p:cNvPr id="4" name="Text Placeholder 3">
            <a:extLst>
              <a:ext uri="{FF2B5EF4-FFF2-40B4-BE49-F238E27FC236}">
                <a16:creationId xmlns:a16="http://schemas.microsoft.com/office/drawing/2014/main" id="{581F089C-CA90-4995-92E0-DB3372D78DB8}"/>
              </a:ext>
            </a:extLst>
          </p:cNvPr>
          <p:cNvSpPr>
            <a:spLocks noGrp="1"/>
          </p:cNvSpPr>
          <p:nvPr>
            <p:ph type="body" idx="1"/>
          </p:nvPr>
        </p:nvSpPr>
        <p:spPr/>
        <p:txBody>
          <a:bodyPr/>
          <a:lstStyle/>
          <a:p>
            <a:r>
              <a:rPr lang="en-US" dirty="0"/>
              <a:t>SQL</a:t>
            </a:r>
          </a:p>
        </p:txBody>
      </p:sp>
      <p:sp>
        <p:nvSpPr>
          <p:cNvPr id="5" name="Content Placeholder 4">
            <a:extLst>
              <a:ext uri="{FF2B5EF4-FFF2-40B4-BE49-F238E27FC236}">
                <a16:creationId xmlns:a16="http://schemas.microsoft.com/office/drawing/2014/main" id="{830ABDF4-847F-4CC1-B896-63F92DD78A33}"/>
              </a:ext>
            </a:extLst>
          </p:cNvPr>
          <p:cNvSpPr>
            <a:spLocks noGrp="1"/>
          </p:cNvSpPr>
          <p:nvPr>
            <p:ph sz="half" idx="2"/>
          </p:nvPr>
        </p:nvSpPr>
        <p:spPr/>
        <p:txBody>
          <a:bodyPr/>
          <a:lstStyle/>
          <a:p>
            <a:r>
              <a:rPr lang="en-US" dirty="0"/>
              <a:t>Predefined structure</a:t>
            </a:r>
          </a:p>
          <a:p>
            <a:r>
              <a:rPr lang="en-US" dirty="0"/>
              <a:t>Structured language</a:t>
            </a:r>
          </a:p>
          <a:p>
            <a:r>
              <a:rPr lang="en-US" dirty="0"/>
              <a:t>Table based</a:t>
            </a:r>
          </a:p>
          <a:p>
            <a:r>
              <a:rPr lang="en-US" dirty="0"/>
              <a:t>Vertical scalable </a:t>
            </a:r>
          </a:p>
          <a:p>
            <a:r>
              <a:rPr lang="en-US" dirty="0"/>
              <a:t>Best fit for multi row transactions</a:t>
            </a:r>
          </a:p>
        </p:txBody>
      </p:sp>
      <p:sp>
        <p:nvSpPr>
          <p:cNvPr id="6" name="Text Placeholder 5">
            <a:extLst>
              <a:ext uri="{FF2B5EF4-FFF2-40B4-BE49-F238E27FC236}">
                <a16:creationId xmlns:a16="http://schemas.microsoft.com/office/drawing/2014/main" id="{E98FB832-92D8-4714-A190-7AE751A93C8D}"/>
              </a:ext>
            </a:extLst>
          </p:cNvPr>
          <p:cNvSpPr>
            <a:spLocks noGrp="1"/>
          </p:cNvSpPr>
          <p:nvPr>
            <p:ph type="body" sz="quarter" idx="3"/>
          </p:nvPr>
        </p:nvSpPr>
        <p:spPr/>
        <p:txBody>
          <a:bodyPr/>
          <a:lstStyle/>
          <a:p>
            <a:r>
              <a:rPr lang="en-US" dirty="0" err="1"/>
              <a:t>noSQL</a:t>
            </a:r>
            <a:endParaRPr lang="en-US" dirty="0"/>
          </a:p>
        </p:txBody>
      </p:sp>
      <p:sp>
        <p:nvSpPr>
          <p:cNvPr id="7" name="Content Placeholder 6">
            <a:extLst>
              <a:ext uri="{FF2B5EF4-FFF2-40B4-BE49-F238E27FC236}">
                <a16:creationId xmlns:a16="http://schemas.microsoft.com/office/drawing/2014/main" id="{150CD810-DBC1-4184-B410-D2D39100591B}"/>
              </a:ext>
            </a:extLst>
          </p:cNvPr>
          <p:cNvSpPr>
            <a:spLocks noGrp="1"/>
          </p:cNvSpPr>
          <p:nvPr>
            <p:ph sz="quarter" idx="4"/>
          </p:nvPr>
        </p:nvSpPr>
        <p:spPr/>
        <p:txBody>
          <a:bodyPr/>
          <a:lstStyle/>
          <a:p>
            <a:r>
              <a:rPr lang="en-US" dirty="0"/>
              <a:t>Dynamic structure</a:t>
            </a:r>
          </a:p>
          <a:p>
            <a:r>
              <a:rPr lang="en-US" dirty="0"/>
              <a:t>Hierarchical structure</a:t>
            </a:r>
          </a:p>
          <a:p>
            <a:r>
              <a:rPr lang="en-US" dirty="0"/>
              <a:t>Document, key-value, graph</a:t>
            </a:r>
          </a:p>
          <a:p>
            <a:r>
              <a:rPr lang="en-US" dirty="0"/>
              <a:t>Horizontally scalable</a:t>
            </a:r>
          </a:p>
          <a:p>
            <a:r>
              <a:rPr lang="en-US" dirty="0"/>
              <a:t>Best fit for large and/or ever changing data sets</a:t>
            </a:r>
          </a:p>
        </p:txBody>
      </p:sp>
    </p:spTree>
    <p:extLst>
      <p:ext uri="{BB962C8B-B14F-4D97-AF65-F5344CB8AC3E}">
        <p14:creationId xmlns:p14="http://schemas.microsoft.com/office/powerpoint/2010/main" val="292241023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9903B7-561D-4324-B188-335EE2097B38}"/>
              </a:ext>
            </a:extLst>
          </p:cNvPr>
          <p:cNvSpPr>
            <a:spLocks noGrp="1"/>
          </p:cNvSpPr>
          <p:nvPr>
            <p:ph type="title"/>
          </p:nvPr>
        </p:nvSpPr>
        <p:spPr/>
        <p:txBody>
          <a:bodyPr/>
          <a:lstStyle/>
          <a:p>
            <a:r>
              <a:rPr lang="en-US" dirty="0"/>
              <a:t>Storing state: the container</a:t>
            </a:r>
          </a:p>
        </p:txBody>
      </p:sp>
      <p:sp>
        <p:nvSpPr>
          <p:cNvPr id="3" name="Text Placeholder 2">
            <a:extLst>
              <a:ext uri="{FF2B5EF4-FFF2-40B4-BE49-F238E27FC236}">
                <a16:creationId xmlns:a16="http://schemas.microsoft.com/office/drawing/2014/main" id="{F952BFDA-2170-4830-90D0-7658FF605948}"/>
              </a:ext>
            </a:extLst>
          </p:cNvPr>
          <p:cNvSpPr>
            <a:spLocks noGrp="1"/>
          </p:cNvSpPr>
          <p:nvPr>
            <p:ph type="body" idx="1"/>
          </p:nvPr>
        </p:nvSpPr>
        <p:spPr/>
        <p:txBody>
          <a:bodyPr/>
          <a:lstStyle/>
          <a:p>
            <a:r>
              <a:rPr lang="en-US" dirty="0"/>
              <a:t>Part of the container</a:t>
            </a:r>
          </a:p>
        </p:txBody>
      </p:sp>
      <p:sp>
        <p:nvSpPr>
          <p:cNvPr id="4" name="Content Placeholder 3">
            <a:extLst>
              <a:ext uri="{FF2B5EF4-FFF2-40B4-BE49-F238E27FC236}">
                <a16:creationId xmlns:a16="http://schemas.microsoft.com/office/drawing/2014/main" id="{FAEC9860-3EEF-4A5B-ADEB-69415749493F}"/>
              </a:ext>
            </a:extLst>
          </p:cNvPr>
          <p:cNvSpPr>
            <a:spLocks noGrp="1"/>
          </p:cNvSpPr>
          <p:nvPr>
            <p:ph sz="half" idx="2"/>
          </p:nvPr>
        </p:nvSpPr>
        <p:spPr/>
        <p:txBody>
          <a:bodyPr/>
          <a:lstStyle/>
          <a:p>
            <a:r>
              <a:rPr lang="en-US" dirty="0"/>
              <a:t>One MS, one container</a:t>
            </a:r>
          </a:p>
        </p:txBody>
      </p:sp>
      <p:sp>
        <p:nvSpPr>
          <p:cNvPr id="5" name="Text Placeholder 4">
            <a:extLst>
              <a:ext uri="{FF2B5EF4-FFF2-40B4-BE49-F238E27FC236}">
                <a16:creationId xmlns:a16="http://schemas.microsoft.com/office/drawing/2014/main" id="{A2B83111-31E9-4FB4-B7FA-231D038483C1}"/>
              </a:ext>
            </a:extLst>
          </p:cNvPr>
          <p:cNvSpPr>
            <a:spLocks noGrp="1"/>
          </p:cNvSpPr>
          <p:nvPr>
            <p:ph type="body" sz="quarter" idx="3"/>
          </p:nvPr>
        </p:nvSpPr>
        <p:spPr/>
        <p:txBody>
          <a:bodyPr/>
          <a:lstStyle/>
          <a:p>
            <a:r>
              <a:rPr lang="en-US" dirty="0"/>
              <a:t>Outside the container</a:t>
            </a:r>
          </a:p>
        </p:txBody>
      </p:sp>
      <p:sp>
        <p:nvSpPr>
          <p:cNvPr id="6" name="Content Placeholder 5">
            <a:extLst>
              <a:ext uri="{FF2B5EF4-FFF2-40B4-BE49-F238E27FC236}">
                <a16:creationId xmlns:a16="http://schemas.microsoft.com/office/drawing/2014/main" id="{CA616A6D-DA57-4E41-9562-9332EB8281B9}"/>
              </a:ext>
            </a:extLst>
          </p:cNvPr>
          <p:cNvSpPr>
            <a:spLocks noGrp="1"/>
          </p:cNvSpPr>
          <p:nvPr>
            <p:ph sz="quarter" idx="4"/>
          </p:nvPr>
        </p:nvSpPr>
        <p:spPr/>
        <p:txBody>
          <a:bodyPr/>
          <a:lstStyle/>
          <a:p>
            <a:r>
              <a:rPr lang="en-US" dirty="0"/>
              <a:t>One MS, multiple container</a:t>
            </a:r>
          </a:p>
        </p:txBody>
      </p:sp>
      <p:sp>
        <p:nvSpPr>
          <p:cNvPr id="13" name="Rounded Rectangle 44">
            <a:extLst>
              <a:ext uri="{FF2B5EF4-FFF2-40B4-BE49-F238E27FC236}">
                <a16:creationId xmlns:a16="http://schemas.microsoft.com/office/drawing/2014/main" id="{5BC51D17-3473-4AFE-9F7F-3E38E48D350E}"/>
              </a:ext>
            </a:extLst>
          </p:cNvPr>
          <p:cNvSpPr/>
          <p:nvPr/>
        </p:nvSpPr>
        <p:spPr>
          <a:xfrm>
            <a:off x="923407" y="2571750"/>
            <a:ext cx="2192810" cy="899436"/>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Arial" charset="0"/>
                <a:ea typeface="Arial" charset="0"/>
                <a:cs typeface="Arial" charset="0"/>
              </a:rPr>
              <a:t>Microservice</a:t>
            </a:r>
          </a:p>
        </p:txBody>
      </p:sp>
      <p:pic>
        <p:nvPicPr>
          <p:cNvPr id="14" name="Picture 13">
            <a:extLst>
              <a:ext uri="{FF2B5EF4-FFF2-40B4-BE49-F238E27FC236}">
                <a16:creationId xmlns:a16="http://schemas.microsoft.com/office/drawing/2014/main" id="{F7630D31-60E9-4B04-82D0-913A78D6880D}"/>
              </a:ext>
            </a:extLst>
          </p:cNvPr>
          <p:cNvPicPr>
            <a:picLocks noChangeAspect="1"/>
          </p:cNvPicPr>
          <p:nvPr/>
        </p:nvPicPr>
        <p:blipFill>
          <a:blip r:embed="rId2"/>
          <a:stretch>
            <a:fillRect/>
          </a:stretch>
        </p:blipFill>
        <p:spPr>
          <a:xfrm>
            <a:off x="1079305" y="2891806"/>
            <a:ext cx="561744" cy="348930"/>
          </a:xfrm>
          <a:prstGeom prst="rect">
            <a:avLst/>
          </a:prstGeom>
        </p:spPr>
      </p:pic>
      <p:sp>
        <p:nvSpPr>
          <p:cNvPr id="15" name="TextBox 14">
            <a:extLst>
              <a:ext uri="{FF2B5EF4-FFF2-40B4-BE49-F238E27FC236}">
                <a16:creationId xmlns:a16="http://schemas.microsoft.com/office/drawing/2014/main" id="{C96350D2-D5AA-4ADB-B81C-BE8C486C572A}"/>
              </a:ext>
            </a:extLst>
          </p:cNvPr>
          <p:cNvSpPr txBox="1"/>
          <p:nvPr/>
        </p:nvSpPr>
        <p:spPr>
          <a:xfrm>
            <a:off x="1862370" y="3325443"/>
            <a:ext cx="307778" cy="138499"/>
          </a:xfrm>
          <a:prstGeom prst="rect">
            <a:avLst/>
          </a:prstGeom>
          <a:noFill/>
        </p:spPr>
        <p:txBody>
          <a:bodyPr wrap="none" lIns="0" tIns="0" rIns="0" bIns="0" rtlCol="0">
            <a:spAutoFit/>
          </a:bodyPr>
          <a:lstStyle/>
          <a:p>
            <a:pPr algn="ctr"/>
            <a:r>
              <a:rPr lang="en-US" sz="900" b="1">
                <a:latin typeface="Arial" charset="0"/>
                <a:ea typeface="Arial" charset="0"/>
                <a:cs typeface="Arial" charset="0"/>
              </a:rPr>
              <a:t>Logic</a:t>
            </a:r>
            <a:endParaRPr lang="en-US" sz="900" b="1" dirty="0">
              <a:latin typeface="Arial" charset="0"/>
              <a:ea typeface="Arial" charset="0"/>
              <a:cs typeface="Arial" charset="0"/>
            </a:endParaRPr>
          </a:p>
        </p:txBody>
      </p:sp>
      <p:sp>
        <p:nvSpPr>
          <p:cNvPr id="16" name="TextBox 15">
            <a:extLst>
              <a:ext uri="{FF2B5EF4-FFF2-40B4-BE49-F238E27FC236}">
                <a16:creationId xmlns:a16="http://schemas.microsoft.com/office/drawing/2014/main" id="{3A9325D3-23ED-44A5-BAC0-FA977BB8BB82}"/>
              </a:ext>
            </a:extLst>
          </p:cNvPr>
          <p:cNvSpPr txBox="1"/>
          <p:nvPr/>
        </p:nvSpPr>
        <p:spPr>
          <a:xfrm>
            <a:off x="1229356" y="3290992"/>
            <a:ext cx="282129" cy="138499"/>
          </a:xfrm>
          <a:prstGeom prst="rect">
            <a:avLst/>
          </a:prstGeom>
          <a:noFill/>
        </p:spPr>
        <p:txBody>
          <a:bodyPr wrap="none" lIns="0" tIns="0" rIns="0" bIns="0" rtlCol="0">
            <a:spAutoFit/>
          </a:bodyPr>
          <a:lstStyle/>
          <a:p>
            <a:r>
              <a:rPr lang="en-US" sz="900" b="1" dirty="0">
                <a:latin typeface="Arial" charset="0"/>
                <a:ea typeface="Arial" charset="0"/>
                <a:cs typeface="Arial" charset="0"/>
              </a:rPr>
              <a:t>State</a:t>
            </a:r>
          </a:p>
        </p:txBody>
      </p:sp>
      <p:sp>
        <p:nvSpPr>
          <p:cNvPr id="18" name="Rectangle 17">
            <a:extLst>
              <a:ext uri="{FF2B5EF4-FFF2-40B4-BE49-F238E27FC236}">
                <a16:creationId xmlns:a16="http://schemas.microsoft.com/office/drawing/2014/main" id="{E1D36DE9-890E-4A7C-9F00-BA4EED5F2D0B}"/>
              </a:ext>
            </a:extLst>
          </p:cNvPr>
          <p:cNvSpPr/>
          <p:nvPr/>
        </p:nvSpPr>
        <p:spPr>
          <a:xfrm>
            <a:off x="2501904" y="2882684"/>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schemeClr>
                </a:solidFill>
              </a:rPr>
              <a:t>{  }</a:t>
            </a:r>
          </a:p>
        </p:txBody>
      </p:sp>
      <p:sp>
        <p:nvSpPr>
          <p:cNvPr id="19" name="TextBox 18">
            <a:extLst>
              <a:ext uri="{FF2B5EF4-FFF2-40B4-BE49-F238E27FC236}">
                <a16:creationId xmlns:a16="http://schemas.microsoft.com/office/drawing/2014/main" id="{11F9A072-E40B-43D2-8953-6D66A0A5A4CE}"/>
              </a:ext>
            </a:extLst>
          </p:cNvPr>
          <p:cNvSpPr txBox="1"/>
          <p:nvPr/>
        </p:nvSpPr>
        <p:spPr>
          <a:xfrm>
            <a:off x="2651180" y="3325444"/>
            <a:ext cx="192361" cy="138499"/>
          </a:xfrm>
          <a:prstGeom prst="rect">
            <a:avLst/>
          </a:prstGeom>
          <a:noFill/>
        </p:spPr>
        <p:txBody>
          <a:bodyPr wrap="none" lIns="0" tIns="0" rIns="0" bIns="0" rtlCol="0">
            <a:spAutoFit/>
          </a:bodyPr>
          <a:lstStyle/>
          <a:p>
            <a:pPr algn="ctr"/>
            <a:r>
              <a:rPr lang="en-US" sz="900" b="1">
                <a:latin typeface="Arial" charset="0"/>
                <a:ea typeface="Arial" charset="0"/>
                <a:cs typeface="Arial" charset="0"/>
              </a:rPr>
              <a:t>API</a:t>
            </a:r>
            <a:endParaRPr lang="en-US" sz="900" b="1" dirty="0">
              <a:latin typeface="Arial" charset="0"/>
              <a:ea typeface="Arial" charset="0"/>
              <a:cs typeface="Arial" charset="0"/>
            </a:endParaRPr>
          </a:p>
        </p:txBody>
      </p:sp>
      <p:pic>
        <p:nvPicPr>
          <p:cNvPr id="20" name="Picture 19">
            <a:extLst>
              <a:ext uri="{FF2B5EF4-FFF2-40B4-BE49-F238E27FC236}">
                <a16:creationId xmlns:a16="http://schemas.microsoft.com/office/drawing/2014/main" id="{B115DFFF-C1D2-44E9-B873-1CB145C4E13C}"/>
              </a:ext>
            </a:extLst>
          </p:cNvPr>
          <p:cNvPicPr>
            <a:picLocks noChangeAspect="1"/>
          </p:cNvPicPr>
          <p:nvPr/>
        </p:nvPicPr>
        <p:blipFill>
          <a:blip r:embed="rId3"/>
          <a:stretch>
            <a:fillRect/>
          </a:stretch>
        </p:blipFill>
        <p:spPr>
          <a:xfrm rot="16200000">
            <a:off x="1844773" y="2904685"/>
            <a:ext cx="364997" cy="364997"/>
          </a:xfrm>
          <a:prstGeom prst="rect">
            <a:avLst/>
          </a:prstGeom>
          <a:solidFill>
            <a:schemeClr val="bg1"/>
          </a:solidFill>
          <a:ln w="28575">
            <a:solidFill>
              <a:schemeClr val="tx1">
                <a:lumMod val="50000"/>
              </a:schemeClr>
            </a:solidFill>
          </a:ln>
        </p:spPr>
      </p:pic>
      <p:sp>
        <p:nvSpPr>
          <p:cNvPr id="35" name="Rounded Rectangle 44">
            <a:extLst>
              <a:ext uri="{FF2B5EF4-FFF2-40B4-BE49-F238E27FC236}">
                <a16:creationId xmlns:a16="http://schemas.microsoft.com/office/drawing/2014/main" id="{A3B95E63-A703-44C8-98AC-0F564BF7C5D0}"/>
              </a:ext>
            </a:extLst>
          </p:cNvPr>
          <p:cNvSpPr/>
          <p:nvPr/>
        </p:nvSpPr>
        <p:spPr>
          <a:xfrm>
            <a:off x="5879862" y="2589699"/>
            <a:ext cx="1515396" cy="899436"/>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Arial" charset="0"/>
                <a:ea typeface="Arial" charset="0"/>
                <a:cs typeface="Arial" charset="0"/>
              </a:rPr>
              <a:t>Microservice</a:t>
            </a:r>
          </a:p>
        </p:txBody>
      </p:sp>
      <p:sp>
        <p:nvSpPr>
          <p:cNvPr id="36" name="TextBox 35">
            <a:extLst>
              <a:ext uri="{FF2B5EF4-FFF2-40B4-BE49-F238E27FC236}">
                <a16:creationId xmlns:a16="http://schemas.microsoft.com/office/drawing/2014/main" id="{78F5A739-3CA3-4343-8565-BEE38F536FA9}"/>
              </a:ext>
            </a:extLst>
          </p:cNvPr>
          <p:cNvSpPr txBox="1"/>
          <p:nvPr/>
        </p:nvSpPr>
        <p:spPr>
          <a:xfrm>
            <a:off x="6141411" y="3343392"/>
            <a:ext cx="307778" cy="138499"/>
          </a:xfrm>
          <a:prstGeom prst="rect">
            <a:avLst/>
          </a:prstGeom>
          <a:noFill/>
        </p:spPr>
        <p:txBody>
          <a:bodyPr wrap="none" lIns="0" tIns="0" rIns="0" bIns="0" rtlCol="0">
            <a:spAutoFit/>
          </a:bodyPr>
          <a:lstStyle/>
          <a:p>
            <a:pPr algn="ctr"/>
            <a:r>
              <a:rPr lang="en-US" sz="900" b="1">
                <a:latin typeface="Arial" charset="0"/>
                <a:ea typeface="Arial" charset="0"/>
                <a:cs typeface="Arial" charset="0"/>
              </a:rPr>
              <a:t>Logic</a:t>
            </a:r>
            <a:endParaRPr lang="en-US" sz="900" b="1" dirty="0">
              <a:latin typeface="Arial" charset="0"/>
              <a:ea typeface="Arial" charset="0"/>
              <a:cs typeface="Arial" charset="0"/>
            </a:endParaRPr>
          </a:p>
        </p:txBody>
      </p:sp>
      <p:grpSp>
        <p:nvGrpSpPr>
          <p:cNvPr id="37" name="Group 36">
            <a:extLst>
              <a:ext uri="{FF2B5EF4-FFF2-40B4-BE49-F238E27FC236}">
                <a16:creationId xmlns:a16="http://schemas.microsoft.com/office/drawing/2014/main" id="{3B693710-C027-4D8A-AD15-057ECED44D02}"/>
              </a:ext>
            </a:extLst>
          </p:cNvPr>
          <p:cNvGrpSpPr/>
          <p:nvPr/>
        </p:nvGrpSpPr>
        <p:grpSpPr>
          <a:xfrm>
            <a:off x="6705612" y="2900632"/>
            <a:ext cx="431152" cy="581258"/>
            <a:chOff x="7185238" y="1834985"/>
            <a:chExt cx="431152" cy="581258"/>
          </a:xfrm>
        </p:grpSpPr>
        <p:sp>
          <p:nvSpPr>
            <p:cNvPr id="38" name="Rectangle 37">
              <a:extLst>
                <a:ext uri="{FF2B5EF4-FFF2-40B4-BE49-F238E27FC236}">
                  <a16:creationId xmlns:a16="http://schemas.microsoft.com/office/drawing/2014/main" id="{80A4FE6F-979D-4FBC-A40F-A1A3CCC738F9}"/>
                </a:ext>
              </a:extLst>
            </p:cNvPr>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schemeClr>
                  </a:solidFill>
                </a:rPr>
                <a:t>{  }</a:t>
              </a:r>
            </a:p>
          </p:txBody>
        </p:sp>
        <p:sp>
          <p:nvSpPr>
            <p:cNvPr id="39" name="TextBox 38">
              <a:extLst>
                <a:ext uri="{FF2B5EF4-FFF2-40B4-BE49-F238E27FC236}">
                  <a16:creationId xmlns:a16="http://schemas.microsoft.com/office/drawing/2014/main" id="{252CD97D-C89D-4924-AAE4-2EF384E15FE2}"/>
                </a:ext>
              </a:extLst>
            </p:cNvPr>
            <p:cNvSpPr txBox="1"/>
            <p:nvPr/>
          </p:nvSpPr>
          <p:spPr>
            <a:xfrm>
              <a:off x="7334514" y="2277744"/>
              <a:ext cx="192361" cy="138499"/>
            </a:xfrm>
            <a:prstGeom prst="rect">
              <a:avLst/>
            </a:prstGeom>
            <a:noFill/>
          </p:spPr>
          <p:txBody>
            <a:bodyPr wrap="none" lIns="0" tIns="0" rIns="0" bIns="0" rtlCol="0">
              <a:spAutoFit/>
            </a:bodyPr>
            <a:lstStyle/>
            <a:p>
              <a:pPr algn="ctr"/>
              <a:r>
                <a:rPr lang="en-US" sz="900" b="1">
                  <a:latin typeface="Arial" charset="0"/>
                  <a:ea typeface="Arial" charset="0"/>
                  <a:cs typeface="Arial" charset="0"/>
                </a:rPr>
                <a:t>API</a:t>
              </a:r>
              <a:endParaRPr lang="en-US" sz="900" b="1" dirty="0">
                <a:latin typeface="Arial" charset="0"/>
                <a:ea typeface="Arial" charset="0"/>
                <a:cs typeface="Arial" charset="0"/>
              </a:endParaRPr>
            </a:p>
          </p:txBody>
        </p:sp>
      </p:grpSp>
      <p:pic>
        <p:nvPicPr>
          <p:cNvPr id="40" name="Picture 39">
            <a:extLst>
              <a:ext uri="{FF2B5EF4-FFF2-40B4-BE49-F238E27FC236}">
                <a16:creationId xmlns:a16="http://schemas.microsoft.com/office/drawing/2014/main" id="{5A299CF9-8A99-4108-A0D2-ABD7B7BE330E}"/>
              </a:ext>
            </a:extLst>
          </p:cNvPr>
          <p:cNvPicPr>
            <a:picLocks noChangeAspect="1"/>
          </p:cNvPicPr>
          <p:nvPr/>
        </p:nvPicPr>
        <p:blipFill>
          <a:blip r:embed="rId3"/>
          <a:stretch>
            <a:fillRect/>
          </a:stretch>
        </p:blipFill>
        <p:spPr>
          <a:xfrm rot="16200000">
            <a:off x="6123814" y="2922634"/>
            <a:ext cx="364997" cy="364997"/>
          </a:xfrm>
          <a:prstGeom prst="rect">
            <a:avLst/>
          </a:prstGeom>
          <a:solidFill>
            <a:schemeClr val="bg1"/>
          </a:solidFill>
          <a:ln w="28575">
            <a:solidFill>
              <a:schemeClr val="tx1">
                <a:lumMod val="50000"/>
              </a:schemeClr>
            </a:solidFill>
          </a:ln>
        </p:spPr>
      </p:pic>
      <p:pic>
        <p:nvPicPr>
          <p:cNvPr id="41" name="Picture 40">
            <a:extLst>
              <a:ext uri="{FF2B5EF4-FFF2-40B4-BE49-F238E27FC236}">
                <a16:creationId xmlns:a16="http://schemas.microsoft.com/office/drawing/2014/main" id="{93EB6C51-2012-4387-87C2-D1E4F5C19BAD}"/>
              </a:ext>
            </a:extLst>
          </p:cNvPr>
          <p:cNvPicPr>
            <a:picLocks noChangeAspect="1"/>
          </p:cNvPicPr>
          <p:nvPr/>
        </p:nvPicPr>
        <p:blipFill>
          <a:blip r:embed="rId2"/>
          <a:stretch>
            <a:fillRect/>
          </a:stretch>
        </p:blipFill>
        <p:spPr>
          <a:xfrm>
            <a:off x="4804130" y="2839265"/>
            <a:ext cx="561744" cy="348930"/>
          </a:xfrm>
          <a:prstGeom prst="rect">
            <a:avLst/>
          </a:prstGeom>
        </p:spPr>
      </p:pic>
      <p:sp>
        <p:nvSpPr>
          <p:cNvPr id="42" name="TextBox 41">
            <a:extLst>
              <a:ext uri="{FF2B5EF4-FFF2-40B4-BE49-F238E27FC236}">
                <a16:creationId xmlns:a16="http://schemas.microsoft.com/office/drawing/2014/main" id="{9EAD42F3-56E0-45F4-8A0F-23D548BB745C}"/>
              </a:ext>
            </a:extLst>
          </p:cNvPr>
          <p:cNvSpPr txBox="1"/>
          <p:nvPr/>
        </p:nvSpPr>
        <p:spPr>
          <a:xfrm>
            <a:off x="4954182" y="3221089"/>
            <a:ext cx="282129" cy="138499"/>
          </a:xfrm>
          <a:prstGeom prst="rect">
            <a:avLst/>
          </a:prstGeom>
          <a:noFill/>
        </p:spPr>
        <p:txBody>
          <a:bodyPr wrap="none" lIns="0" tIns="0" rIns="0" bIns="0" rtlCol="0">
            <a:spAutoFit/>
          </a:bodyPr>
          <a:lstStyle/>
          <a:p>
            <a:r>
              <a:rPr lang="en-US" sz="900" b="1" dirty="0">
                <a:latin typeface="Arial" charset="0"/>
                <a:ea typeface="Arial" charset="0"/>
                <a:cs typeface="Arial" charset="0"/>
              </a:rPr>
              <a:t>State</a:t>
            </a:r>
          </a:p>
        </p:txBody>
      </p:sp>
      <p:sp>
        <p:nvSpPr>
          <p:cNvPr id="43" name="TextBox 42">
            <a:extLst>
              <a:ext uri="{FF2B5EF4-FFF2-40B4-BE49-F238E27FC236}">
                <a16:creationId xmlns:a16="http://schemas.microsoft.com/office/drawing/2014/main" id="{BB83ECDA-4DE6-415D-97A9-6466CCDD7126}"/>
              </a:ext>
            </a:extLst>
          </p:cNvPr>
          <p:cNvSpPr txBox="1"/>
          <p:nvPr/>
        </p:nvSpPr>
        <p:spPr>
          <a:xfrm>
            <a:off x="2651180" y="3815682"/>
            <a:ext cx="5487400" cy="248209"/>
          </a:xfrm>
          <a:prstGeom prst="rect">
            <a:avLst/>
          </a:prstGeom>
          <a:noFill/>
        </p:spPr>
        <p:txBody>
          <a:bodyPr wrap="none" rtlCol="0">
            <a:spAutoFit/>
          </a:bodyPr>
          <a:lstStyle/>
          <a:p>
            <a:r>
              <a:rPr lang="en-US" sz="1013" b="1" dirty="0">
                <a:solidFill>
                  <a:srgbClr val="FF0000"/>
                </a:solidFill>
              </a:rPr>
              <a:t>But it is still part of the bounded context: don’t connect to it directly from another MS</a:t>
            </a:r>
          </a:p>
        </p:txBody>
      </p:sp>
    </p:spTree>
    <p:extLst>
      <p:ext uri="{BB962C8B-B14F-4D97-AF65-F5344CB8AC3E}">
        <p14:creationId xmlns:p14="http://schemas.microsoft.com/office/powerpoint/2010/main" val="99553642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CAF325E-704F-457F-B3C4-35F9FBC3554F}"/>
              </a:ext>
            </a:extLst>
          </p:cNvPr>
          <p:cNvSpPr>
            <a:spLocks noGrp="1"/>
          </p:cNvSpPr>
          <p:nvPr>
            <p:ph type="title"/>
          </p:nvPr>
        </p:nvSpPr>
        <p:spPr/>
        <p:txBody>
          <a:bodyPr/>
          <a:lstStyle/>
          <a:p>
            <a:r>
              <a:rPr lang="en-US" dirty="0"/>
              <a:t>Example</a:t>
            </a:r>
          </a:p>
        </p:txBody>
      </p:sp>
      <p:sp>
        <p:nvSpPr>
          <p:cNvPr id="8" name="Content Placeholder 7">
            <a:extLst>
              <a:ext uri="{FF2B5EF4-FFF2-40B4-BE49-F238E27FC236}">
                <a16:creationId xmlns:a16="http://schemas.microsoft.com/office/drawing/2014/main" id="{19E76C92-36E8-4AF5-A15E-19655FB5D765}"/>
              </a:ext>
            </a:extLst>
          </p:cNvPr>
          <p:cNvSpPr>
            <a:spLocks noGrp="1"/>
          </p:cNvSpPr>
          <p:nvPr>
            <p:ph idx="1"/>
          </p:nvPr>
        </p:nvSpPr>
        <p:spPr/>
        <p:txBody>
          <a:bodyPr/>
          <a:lstStyle/>
          <a:p>
            <a:r>
              <a:rPr lang="en-US" dirty="0"/>
              <a:t>Schema</a:t>
            </a:r>
          </a:p>
          <a:p>
            <a:r>
              <a:rPr lang="en-US" dirty="0"/>
              <a:t>Saving</a:t>
            </a:r>
          </a:p>
          <a:p>
            <a:r>
              <a:rPr lang="en-US" dirty="0"/>
              <a:t>Hooks</a:t>
            </a:r>
          </a:p>
        </p:txBody>
      </p:sp>
    </p:spTree>
    <p:extLst>
      <p:ext uri="{BB962C8B-B14F-4D97-AF65-F5344CB8AC3E}">
        <p14:creationId xmlns:p14="http://schemas.microsoft.com/office/powerpoint/2010/main" val="220760038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F77DAD52-0B69-3E48-9E5E-824971DB66A7}"/>
              </a:ext>
            </a:extLst>
          </p:cNvPr>
          <p:cNvSpPr/>
          <p:nvPr/>
        </p:nvSpPr>
        <p:spPr>
          <a:xfrm>
            <a:off x="4825885" y="4006664"/>
            <a:ext cx="4152089" cy="10584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13" dirty="0">
                <a:solidFill>
                  <a:schemeClr val="accent4">
                    <a:lumMod val="50000"/>
                  </a:schemeClr>
                </a:solidFill>
              </a:rPr>
              <a:t>Event Hub</a:t>
            </a:r>
          </a:p>
        </p:txBody>
      </p:sp>
      <p:sp>
        <p:nvSpPr>
          <p:cNvPr id="74" name="Rectangle 73">
            <a:extLst>
              <a:ext uri="{FF2B5EF4-FFF2-40B4-BE49-F238E27FC236}">
                <a16:creationId xmlns:a16="http://schemas.microsoft.com/office/drawing/2014/main" id="{893E65BD-EA74-7E4C-938B-D8463FFFA901}"/>
              </a:ext>
            </a:extLst>
          </p:cNvPr>
          <p:cNvSpPr/>
          <p:nvPr/>
        </p:nvSpPr>
        <p:spPr>
          <a:xfrm>
            <a:off x="4825885" y="2111295"/>
            <a:ext cx="4152089" cy="18173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13" dirty="0">
                <a:solidFill>
                  <a:schemeClr val="accent6">
                    <a:lumMod val="50000"/>
                  </a:schemeClr>
                </a:solidFill>
              </a:rPr>
              <a:t>µ</a:t>
            </a:r>
            <a:r>
              <a:rPr lang="en-GB" sz="1013" dirty="0">
                <a:solidFill>
                  <a:schemeClr val="accent6">
                    <a:lumMod val="50000"/>
                  </a:schemeClr>
                </a:solidFill>
              </a:rPr>
              <a:t>Service</a:t>
            </a:r>
          </a:p>
        </p:txBody>
      </p:sp>
      <p:sp>
        <p:nvSpPr>
          <p:cNvPr id="42" name="Rectangle 41">
            <a:extLst>
              <a:ext uri="{FF2B5EF4-FFF2-40B4-BE49-F238E27FC236}">
                <a16:creationId xmlns:a16="http://schemas.microsoft.com/office/drawing/2014/main" id="{3AE9CAD9-540E-5B4B-A344-D99D467F90E0}"/>
              </a:ext>
            </a:extLst>
          </p:cNvPr>
          <p:cNvSpPr/>
          <p:nvPr/>
        </p:nvSpPr>
        <p:spPr>
          <a:xfrm>
            <a:off x="165877" y="3992820"/>
            <a:ext cx="4152089" cy="107230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13" dirty="0">
                <a:solidFill>
                  <a:schemeClr val="accent6">
                    <a:lumMod val="50000"/>
                  </a:schemeClr>
                </a:solidFill>
              </a:rPr>
              <a:t>Service</a:t>
            </a:r>
          </a:p>
        </p:txBody>
      </p:sp>
      <p:sp>
        <p:nvSpPr>
          <p:cNvPr id="32" name="Rectangle 31">
            <a:extLst>
              <a:ext uri="{FF2B5EF4-FFF2-40B4-BE49-F238E27FC236}">
                <a16:creationId xmlns:a16="http://schemas.microsoft.com/office/drawing/2014/main" id="{80A9A530-61EA-344A-AF96-B5E495BA7A00}"/>
              </a:ext>
            </a:extLst>
          </p:cNvPr>
          <p:cNvSpPr/>
          <p:nvPr/>
        </p:nvSpPr>
        <p:spPr>
          <a:xfrm>
            <a:off x="165877" y="2111295"/>
            <a:ext cx="4152089" cy="18173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GB" sz="1013" dirty="0">
                <a:solidFill>
                  <a:schemeClr val="accent1">
                    <a:lumMod val="50000"/>
                  </a:schemeClr>
                </a:solidFill>
              </a:rPr>
              <a:t>Process Engine</a:t>
            </a:r>
          </a:p>
          <a:p>
            <a:pPr algn="ctr"/>
            <a:endParaRPr lang="en-GB" sz="1013" dirty="0">
              <a:solidFill>
                <a:schemeClr val="accent1">
                  <a:lumMod val="50000"/>
                </a:schemeClr>
              </a:solidFill>
            </a:endParaRPr>
          </a:p>
        </p:txBody>
      </p:sp>
      <p:sp>
        <p:nvSpPr>
          <p:cNvPr id="6" name="Rounded Rectangle 5">
            <a:extLst>
              <a:ext uri="{FF2B5EF4-FFF2-40B4-BE49-F238E27FC236}">
                <a16:creationId xmlns:a16="http://schemas.microsoft.com/office/drawing/2014/main" id="{35658464-B27A-E94E-BF77-137AE8FF4F70}"/>
              </a:ext>
            </a:extLst>
          </p:cNvPr>
          <p:cNvSpPr/>
          <p:nvPr/>
        </p:nvSpPr>
        <p:spPr>
          <a:xfrm>
            <a:off x="437990" y="2299595"/>
            <a:ext cx="3669774" cy="15064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dirty="0">
                <a:solidFill>
                  <a:schemeClr val="accent1">
                    <a:lumMod val="50000"/>
                  </a:schemeClr>
                </a:solidFill>
              </a:rPr>
              <a:t>Orchestrated Process</a:t>
            </a:r>
          </a:p>
        </p:txBody>
      </p:sp>
      <p:sp>
        <p:nvSpPr>
          <p:cNvPr id="16" name="Rounded Rectangle 15">
            <a:extLst>
              <a:ext uri="{FF2B5EF4-FFF2-40B4-BE49-F238E27FC236}">
                <a16:creationId xmlns:a16="http://schemas.microsoft.com/office/drawing/2014/main" id="{772E9633-DC55-ED43-96BA-A8C1A97296A9}"/>
              </a:ext>
            </a:extLst>
          </p:cNvPr>
          <p:cNvSpPr/>
          <p:nvPr/>
        </p:nvSpPr>
        <p:spPr>
          <a:xfrm>
            <a:off x="3172742" y="2752989"/>
            <a:ext cx="750216" cy="317305"/>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050" dirty="0">
                <a:solidFill>
                  <a:srgbClr val="C00000"/>
                </a:solidFill>
              </a:rPr>
              <a:t>Reject</a:t>
            </a:r>
          </a:p>
        </p:txBody>
      </p:sp>
      <p:sp>
        <p:nvSpPr>
          <p:cNvPr id="17" name="Diamond 16">
            <a:extLst>
              <a:ext uri="{FF2B5EF4-FFF2-40B4-BE49-F238E27FC236}">
                <a16:creationId xmlns:a16="http://schemas.microsoft.com/office/drawing/2014/main" id="{96397995-9DF1-4A4F-AC96-783F73E81D99}"/>
              </a:ext>
            </a:extLst>
          </p:cNvPr>
          <p:cNvSpPr/>
          <p:nvPr/>
        </p:nvSpPr>
        <p:spPr>
          <a:xfrm>
            <a:off x="2359733" y="2591291"/>
            <a:ext cx="640700" cy="640700"/>
          </a:xfrm>
          <a:prstGeom prst="diamond">
            <a:avLst/>
          </a:prstGeom>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050" dirty="0">
              <a:solidFill>
                <a:schemeClr val="accent1">
                  <a:lumMod val="50000"/>
                </a:schemeClr>
              </a:solidFill>
            </a:endParaRPr>
          </a:p>
        </p:txBody>
      </p:sp>
      <p:sp>
        <p:nvSpPr>
          <p:cNvPr id="18" name="TextBox 17">
            <a:extLst>
              <a:ext uri="{FF2B5EF4-FFF2-40B4-BE49-F238E27FC236}">
                <a16:creationId xmlns:a16="http://schemas.microsoft.com/office/drawing/2014/main" id="{66E7BDB5-8BFA-D74F-808C-97B3CECC821B}"/>
              </a:ext>
            </a:extLst>
          </p:cNvPr>
          <p:cNvSpPr txBox="1"/>
          <p:nvPr/>
        </p:nvSpPr>
        <p:spPr>
          <a:xfrm>
            <a:off x="2447681" y="2808461"/>
            <a:ext cx="590226" cy="253916"/>
          </a:xfrm>
          <a:prstGeom prst="rect">
            <a:avLst/>
          </a:prstGeom>
          <a:noFill/>
        </p:spPr>
        <p:txBody>
          <a:bodyPr wrap="none" rtlCol="0">
            <a:spAutoFit/>
          </a:bodyPr>
          <a:lstStyle/>
          <a:p>
            <a:r>
              <a:rPr lang="en-GB" sz="1050" dirty="0">
                <a:solidFill>
                  <a:schemeClr val="accent5">
                    <a:lumMod val="50000"/>
                  </a:schemeClr>
                </a:solidFill>
              </a:rPr>
              <a:t>Good?</a:t>
            </a:r>
          </a:p>
        </p:txBody>
      </p:sp>
      <p:sp>
        <p:nvSpPr>
          <p:cNvPr id="19" name="Rounded Rectangle 18">
            <a:extLst>
              <a:ext uri="{FF2B5EF4-FFF2-40B4-BE49-F238E27FC236}">
                <a16:creationId xmlns:a16="http://schemas.microsoft.com/office/drawing/2014/main" id="{C056BBCC-3D0A-B044-BB67-FAE5A42F179F}"/>
              </a:ext>
            </a:extLst>
          </p:cNvPr>
          <p:cNvSpPr/>
          <p:nvPr/>
        </p:nvSpPr>
        <p:spPr>
          <a:xfrm>
            <a:off x="1503017" y="2752989"/>
            <a:ext cx="750216" cy="317305"/>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900" dirty="0">
                <a:solidFill>
                  <a:schemeClr val="accent5">
                    <a:lumMod val="50000"/>
                  </a:schemeClr>
                </a:solidFill>
              </a:rPr>
              <a:t>Check Credit Score</a:t>
            </a:r>
          </a:p>
        </p:txBody>
      </p:sp>
      <p:cxnSp>
        <p:nvCxnSpPr>
          <p:cNvPr id="20" name="Straight Arrow Connector 19">
            <a:extLst>
              <a:ext uri="{FF2B5EF4-FFF2-40B4-BE49-F238E27FC236}">
                <a16:creationId xmlns:a16="http://schemas.microsoft.com/office/drawing/2014/main" id="{DE7E817B-E096-4F41-8FA0-C3E804EF785E}"/>
              </a:ext>
            </a:extLst>
          </p:cNvPr>
          <p:cNvCxnSpPr>
            <a:cxnSpLocks/>
          </p:cNvCxnSpPr>
          <p:nvPr/>
        </p:nvCxnSpPr>
        <p:spPr>
          <a:xfrm>
            <a:off x="2253233" y="2911640"/>
            <a:ext cx="10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F4C944-A48B-ED40-B739-792C86BC7737}"/>
              </a:ext>
            </a:extLst>
          </p:cNvPr>
          <p:cNvCxnSpPr>
            <a:cxnSpLocks/>
          </p:cNvCxnSpPr>
          <p:nvPr/>
        </p:nvCxnSpPr>
        <p:spPr>
          <a:xfrm>
            <a:off x="3000433" y="2911640"/>
            <a:ext cx="172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E8813D-5A65-EC4A-BAA6-19836FE2A3C1}"/>
              </a:ext>
            </a:extLst>
          </p:cNvPr>
          <p:cNvSpPr txBox="1"/>
          <p:nvPr/>
        </p:nvSpPr>
        <p:spPr>
          <a:xfrm>
            <a:off x="2940465" y="2744300"/>
            <a:ext cx="367408" cy="219291"/>
          </a:xfrm>
          <a:prstGeom prst="rect">
            <a:avLst/>
          </a:prstGeom>
          <a:noFill/>
        </p:spPr>
        <p:txBody>
          <a:bodyPr wrap="none" rtlCol="0">
            <a:spAutoFit/>
          </a:bodyPr>
          <a:lstStyle/>
          <a:p>
            <a:r>
              <a:rPr lang="en-GB" sz="825" dirty="0">
                <a:solidFill>
                  <a:schemeClr val="accent1">
                    <a:lumMod val="50000"/>
                  </a:schemeClr>
                </a:solidFill>
              </a:rPr>
              <a:t>Yes</a:t>
            </a:r>
          </a:p>
        </p:txBody>
      </p:sp>
      <p:sp>
        <p:nvSpPr>
          <p:cNvPr id="24" name="Rounded Rectangle 23">
            <a:extLst>
              <a:ext uri="{FF2B5EF4-FFF2-40B4-BE49-F238E27FC236}">
                <a16:creationId xmlns:a16="http://schemas.microsoft.com/office/drawing/2014/main" id="{64C7D9BE-F9C6-394C-B714-1DB69B9CD04A}"/>
              </a:ext>
            </a:extLst>
          </p:cNvPr>
          <p:cNvSpPr/>
          <p:nvPr/>
        </p:nvSpPr>
        <p:spPr>
          <a:xfrm>
            <a:off x="602078" y="2752989"/>
            <a:ext cx="750216" cy="317305"/>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50" dirty="0">
                <a:solidFill>
                  <a:schemeClr val="accent5">
                    <a:lumMod val="50000"/>
                  </a:schemeClr>
                </a:solidFill>
              </a:rPr>
              <a:t>Receive Details</a:t>
            </a:r>
          </a:p>
        </p:txBody>
      </p:sp>
      <p:cxnSp>
        <p:nvCxnSpPr>
          <p:cNvPr id="25" name="Straight Arrow Connector 24">
            <a:extLst>
              <a:ext uri="{FF2B5EF4-FFF2-40B4-BE49-F238E27FC236}">
                <a16:creationId xmlns:a16="http://schemas.microsoft.com/office/drawing/2014/main" id="{A7107E2F-E565-064B-8018-B4AB9F41C690}"/>
              </a:ext>
            </a:extLst>
          </p:cNvPr>
          <p:cNvCxnSpPr>
            <a:cxnSpLocks/>
          </p:cNvCxnSpPr>
          <p:nvPr/>
        </p:nvCxnSpPr>
        <p:spPr>
          <a:xfrm>
            <a:off x="1352295" y="2911641"/>
            <a:ext cx="150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9CA902C3-17FB-1D4D-946E-585F696A5ED1}"/>
              </a:ext>
            </a:extLst>
          </p:cNvPr>
          <p:cNvSpPr/>
          <p:nvPr/>
        </p:nvSpPr>
        <p:spPr>
          <a:xfrm>
            <a:off x="3176706" y="3276755"/>
            <a:ext cx="750216" cy="317305"/>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50" dirty="0">
                <a:solidFill>
                  <a:schemeClr val="accent5">
                    <a:lumMod val="50000"/>
                  </a:schemeClr>
                </a:solidFill>
              </a:rPr>
              <a:t>Process</a:t>
            </a:r>
          </a:p>
        </p:txBody>
      </p:sp>
      <p:cxnSp>
        <p:nvCxnSpPr>
          <p:cNvPr id="29" name="Elbow Connector 28">
            <a:extLst>
              <a:ext uri="{FF2B5EF4-FFF2-40B4-BE49-F238E27FC236}">
                <a16:creationId xmlns:a16="http://schemas.microsoft.com/office/drawing/2014/main" id="{11185D82-137A-0441-8E55-731160714F50}"/>
              </a:ext>
            </a:extLst>
          </p:cNvPr>
          <p:cNvCxnSpPr>
            <a:cxnSpLocks/>
            <a:stCxn id="17" idx="2"/>
            <a:endCxn id="26" idx="1"/>
          </p:cNvCxnSpPr>
          <p:nvPr/>
        </p:nvCxnSpPr>
        <p:spPr>
          <a:xfrm rot="16200000" flipH="1">
            <a:off x="2826687" y="3085387"/>
            <a:ext cx="203417" cy="496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91B05E4-7F8F-AF4E-913B-3F5C8F86AEED}"/>
              </a:ext>
            </a:extLst>
          </p:cNvPr>
          <p:cNvSpPr txBox="1"/>
          <p:nvPr/>
        </p:nvSpPr>
        <p:spPr>
          <a:xfrm>
            <a:off x="2946996" y="3250488"/>
            <a:ext cx="320922" cy="219291"/>
          </a:xfrm>
          <a:prstGeom prst="rect">
            <a:avLst/>
          </a:prstGeom>
          <a:noFill/>
        </p:spPr>
        <p:txBody>
          <a:bodyPr wrap="none" rtlCol="0">
            <a:spAutoFit/>
          </a:bodyPr>
          <a:lstStyle/>
          <a:p>
            <a:r>
              <a:rPr lang="en-GB" sz="825" dirty="0">
                <a:solidFill>
                  <a:schemeClr val="accent1">
                    <a:lumMod val="50000"/>
                  </a:schemeClr>
                </a:solidFill>
              </a:rPr>
              <a:t>No</a:t>
            </a:r>
          </a:p>
        </p:txBody>
      </p:sp>
      <p:sp>
        <p:nvSpPr>
          <p:cNvPr id="35" name="Hexagon 34">
            <a:extLst>
              <a:ext uri="{FF2B5EF4-FFF2-40B4-BE49-F238E27FC236}">
                <a16:creationId xmlns:a16="http://schemas.microsoft.com/office/drawing/2014/main" id="{4B3E2CF4-F17F-014E-984A-01689A6F250E}"/>
              </a:ext>
            </a:extLst>
          </p:cNvPr>
          <p:cNvSpPr/>
          <p:nvPr/>
        </p:nvSpPr>
        <p:spPr>
          <a:xfrm rot="5400000">
            <a:off x="1563564" y="4249216"/>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Credit Check</a:t>
            </a:r>
          </a:p>
        </p:txBody>
      </p:sp>
      <p:sp>
        <p:nvSpPr>
          <p:cNvPr id="36" name="Hexagon 35">
            <a:extLst>
              <a:ext uri="{FF2B5EF4-FFF2-40B4-BE49-F238E27FC236}">
                <a16:creationId xmlns:a16="http://schemas.microsoft.com/office/drawing/2014/main" id="{2FCB609C-61F1-6340-A269-6FD34FABC6D9}"/>
              </a:ext>
            </a:extLst>
          </p:cNvPr>
          <p:cNvSpPr/>
          <p:nvPr/>
        </p:nvSpPr>
        <p:spPr>
          <a:xfrm rot="5400000">
            <a:off x="3284187" y="4249216"/>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Process</a:t>
            </a:r>
          </a:p>
          <a:p>
            <a:pPr algn="ctr"/>
            <a:r>
              <a:rPr lang="en-GB" sz="975" dirty="0">
                <a:solidFill>
                  <a:schemeClr val="accent6">
                    <a:lumMod val="50000"/>
                  </a:schemeClr>
                </a:solidFill>
              </a:rPr>
              <a:t>Credit</a:t>
            </a:r>
          </a:p>
        </p:txBody>
      </p:sp>
      <p:cxnSp>
        <p:nvCxnSpPr>
          <p:cNvPr id="39" name="Curved Connector 38">
            <a:extLst>
              <a:ext uri="{FF2B5EF4-FFF2-40B4-BE49-F238E27FC236}">
                <a16:creationId xmlns:a16="http://schemas.microsoft.com/office/drawing/2014/main" id="{465003FE-2E43-924F-B4FA-E44EC0F6DA92}"/>
              </a:ext>
            </a:extLst>
          </p:cNvPr>
          <p:cNvCxnSpPr>
            <a:cxnSpLocks/>
            <a:stCxn id="19" idx="2"/>
            <a:endCxn id="35" idx="3"/>
          </p:cNvCxnSpPr>
          <p:nvPr/>
        </p:nvCxnSpPr>
        <p:spPr>
          <a:xfrm rot="5400000">
            <a:off x="1283838" y="3664580"/>
            <a:ext cx="1188574" cy="9525"/>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7A854BB4-A685-FB43-B4F0-647984728ED2}"/>
              </a:ext>
            </a:extLst>
          </p:cNvPr>
          <p:cNvCxnSpPr>
            <a:cxnSpLocks/>
            <a:stCxn id="26" idx="2"/>
            <a:endCxn id="36" idx="3"/>
          </p:cNvCxnSpPr>
          <p:nvPr/>
        </p:nvCxnSpPr>
        <p:spPr>
          <a:xfrm rot="16200000" flipH="1">
            <a:off x="3242877" y="3902996"/>
            <a:ext cx="664808" cy="46934"/>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8A4CE2D-D931-B149-91F8-415235C8342A}"/>
              </a:ext>
            </a:extLst>
          </p:cNvPr>
          <p:cNvSpPr/>
          <p:nvPr/>
        </p:nvSpPr>
        <p:spPr>
          <a:xfrm>
            <a:off x="164275" y="1608817"/>
            <a:ext cx="4153691" cy="4312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13" dirty="0">
                <a:solidFill>
                  <a:srgbClr val="C00000"/>
                </a:solidFill>
              </a:rPr>
              <a:t>API Gateway</a:t>
            </a:r>
          </a:p>
        </p:txBody>
      </p:sp>
      <p:sp>
        <p:nvSpPr>
          <p:cNvPr id="51" name="Rounded Rectangle 50">
            <a:extLst>
              <a:ext uri="{FF2B5EF4-FFF2-40B4-BE49-F238E27FC236}">
                <a16:creationId xmlns:a16="http://schemas.microsoft.com/office/drawing/2014/main" id="{766EC33B-A787-954F-A690-2D25997538EE}"/>
              </a:ext>
            </a:extLst>
          </p:cNvPr>
          <p:cNvSpPr/>
          <p:nvPr/>
        </p:nvSpPr>
        <p:spPr>
          <a:xfrm>
            <a:off x="1460406" y="648970"/>
            <a:ext cx="1814131" cy="3530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013" dirty="0"/>
              <a:t>Store Web App</a:t>
            </a:r>
          </a:p>
        </p:txBody>
      </p:sp>
      <p:cxnSp>
        <p:nvCxnSpPr>
          <p:cNvPr id="52" name="Curved Connector 51">
            <a:extLst>
              <a:ext uri="{FF2B5EF4-FFF2-40B4-BE49-F238E27FC236}">
                <a16:creationId xmlns:a16="http://schemas.microsoft.com/office/drawing/2014/main" id="{7AE879DE-3A92-DC47-B34E-351867BD9FFB}"/>
              </a:ext>
            </a:extLst>
          </p:cNvPr>
          <p:cNvCxnSpPr>
            <a:cxnSpLocks/>
            <a:endCxn id="24" idx="0"/>
          </p:cNvCxnSpPr>
          <p:nvPr/>
        </p:nvCxnSpPr>
        <p:spPr>
          <a:xfrm rot="5400000">
            <a:off x="549769" y="1429394"/>
            <a:ext cx="1751012" cy="896177"/>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38EFA5AC-531C-ED4E-89C4-4D73079B98CB}"/>
              </a:ext>
            </a:extLst>
          </p:cNvPr>
          <p:cNvCxnSpPr>
            <a:cxnSpLocks/>
            <a:stCxn id="16" idx="0"/>
          </p:cNvCxnSpPr>
          <p:nvPr/>
        </p:nvCxnSpPr>
        <p:spPr>
          <a:xfrm rot="16200000" flipV="1">
            <a:off x="2389234" y="1594373"/>
            <a:ext cx="1769816" cy="547416"/>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28DFE82B-CD13-8147-8D68-DDB61FEDC7F0}"/>
              </a:ext>
            </a:extLst>
          </p:cNvPr>
          <p:cNvSpPr txBox="1"/>
          <p:nvPr/>
        </p:nvSpPr>
        <p:spPr>
          <a:xfrm>
            <a:off x="1341628" y="1149717"/>
            <a:ext cx="750526" cy="213585"/>
          </a:xfrm>
          <a:prstGeom prst="rect">
            <a:avLst/>
          </a:prstGeom>
          <a:noFill/>
        </p:spPr>
        <p:txBody>
          <a:bodyPr wrap="none" rtlCol="0">
            <a:spAutoFit/>
          </a:bodyPr>
          <a:lstStyle/>
          <a:p>
            <a:r>
              <a:rPr lang="en-GB" sz="788" dirty="0"/>
              <a:t>HTTP/JSON</a:t>
            </a:r>
          </a:p>
        </p:txBody>
      </p:sp>
      <p:sp>
        <p:nvSpPr>
          <p:cNvPr id="59" name="TextBox 58">
            <a:extLst>
              <a:ext uri="{FF2B5EF4-FFF2-40B4-BE49-F238E27FC236}">
                <a16:creationId xmlns:a16="http://schemas.microsoft.com/office/drawing/2014/main" id="{E919B657-7E1C-E240-87B8-C2234F640AF3}"/>
              </a:ext>
            </a:extLst>
          </p:cNvPr>
          <p:cNvSpPr txBox="1"/>
          <p:nvPr/>
        </p:nvSpPr>
        <p:spPr>
          <a:xfrm>
            <a:off x="3476026" y="560306"/>
            <a:ext cx="841940" cy="577338"/>
          </a:xfrm>
          <a:prstGeom prst="rect">
            <a:avLst/>
          </a:prstGeom>
          <a:noFill/>
        </p:spPr>
        <p:txBody>
          <a:bodyPr wrap="square" rtlCol="0">
            <a:spAutoFit/>
          </a:bodyPr>
          <a:lstStyle/>
          <a:p>
            <a:r>
              <a:rPr lang="en-GB" sz="788" dirty="0"/>
              <a:t>HTTP/JSON 200</a:t>
            </a:r>
          </a:p>
          <a:p>
            <a:r>
              <a:rPr lang="en-GB" sz="788" dirty="0"/>
              <a:t>{‘outcome’ = ‘processing’}</a:t>
            </a:r>
          </a:p>
        </p:txBody>
      </p:sp>
      <p:cxnSp>
        <p:nvCxnSpPr>
          <p:cNvPr id="60" name="Curved Connector 59">
            <a:extLst>
              <a:ext uri="{FF2B5EF4-FFF2-40B4-BE49-F238E27FC236}">
                <a16:creationId xmlns:a16="http://schemas.microsoft.com/office/drawing/2014/main" id="{E27103D0-B7F7-4A4E-8E3A-16111EE0942B}"/>
              </a:ext>
            </a:extLst>
          </p:cNvPr>
          <p:cNvCxnSpPr>
            <a:cxnSpLocks/>
            <a:stCxn id="26" idx="3"/>
            <a:endCxn id="51" idx="3"/>
          </p:cNvCxnSpPr>
          <p:nvPr/>
        </p:nvCxnSpPr>
        <p:spPr>
          <a:xfrm flipH="1" flipV="1">
            <a:off x="3274537" y="825475"/>
            <a:ext cx="652385" cy="2609933"/>
          </a:xfrm>
          <a:prstGeom prst="curvedConnector3">
            <a:avLst>
              <a:gd name="adj1" fmla="val -322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TextBox 66">
            <a:extLst>
              <a:ext uri="{FF2B5EF4-FFF2-40B4-BE49-F238E27FC236}">
                <a16:creationId xmlns:a16="http://schemas.microsoft.com/office/drawing/2014/main" id="{E5F1D208-6490-C642-8A88-A84BC9D0A891}"/>
              </a:ext>
            </a:extLst>
          </p:cNvPr>
          <p:cNvSpPr txBox="1"/>
          <p:nvPr/>
        </p:nvSpPr>
        <p:spPr>
          <a:xfrm>
            <a:off x="2228127" y="1066140"/>
            <a:ext cx="804452" cy="577338"/>
          </a:xfrm>
          <a:prstGeom prst="rect">
            <a:avLst/>
          </a:prstGeom>
          <a:noFill/>
        </p:spPr>
        <p:txBody>
          <a:bodyPr wrap="square" rtlCol="0">
            <a:spAutoFit/>
          </a:bodyPr>
          <a:lstStyle/>
          <a:p>
            <a:r>
              <a:rPr lang="en-GB" sz="788" dirty="0"/>
              <a:t>HTTP/JSON 200</a:t>
            </a:r>
          </a:p>
          <a:p>
            <a:r>
              <a:rPr lang="en-GB" sz="788" dirty="0"/>
              <a:t>{‘outcome’ = ‘rejected’}</a:t>
            </a:r>
          </a:p>
        </p:txBody>
      </p:sp>
      <p:sp>
        <p:nvSpPr>
          <p:cNvPr id="69" name="Rectangle 68">
            <a:extLst>
              <a:ext uri="{FF2B5EF4-FFF2-40B4-BE49-F238E27FC236}">
                <a16:creationId xmlns:a16="http://schemas.microsoft.com/office/drawing/2014/main" id="{C216B246-2214-1446-A7A5-30B011517535}"/>
              </a:ext>
            </a:extLst>
          </p:cNvPr>
          <p:cNvSpPr/>
          <p:nvPr/>
        </p:nvSpPr>
        <p:spPr>
          <a:xfrm>
            <a:off x="1460406" y="-72386"/>
            <a:ext cx="2032929" cy="461665"/>
          </a:xfrm>
          <a:prstGeom prst="rect">
            <a:avLst/>
          </a:prstGeom>
        </p:spPr>
        <p:txBody>
          <a:bodyPr wrap="none">
            <a:spAutoFit/>
          </a:bodyPr>
          <a:lstStyle/>
          <a:p>
            <a:r>
              <a:rPr lang="en-US" sz="2400" dirty="0"/>
              <a:t>Orchestration</a:t>
            </a:r>
            <a:endParaRPr lang="en-GB" sz="2400" dirty="0"/>
          </a:p>
        </p:txBody>
      </p:sp>
      <p:sp>
        <p:nvSpPr>
          <p:cNvPr id="70" name="Rectangle 69">
            <a:extLst>
              <a:ext uri="{FF2B5EF4-FFF2-40B4-BE49-F238E27FC236}">
                <a16:creationId xmlns:a16="http://schemas.microsoft.com/office/drawing/2014/main" id="{3F9F0F97-F7BC-C74E-B882-843564EC9458}"/>
              </a:ext>
            </a:extLst>
          </p:cNvPr>
          <p:cNvSpPr/>
          <p:nvPr/>
        </p:nvSpPr>
        <p:spPr>
          <a:xfrm>
            <a:off x="5955421" y="-49091"/>
            <a:ext cx="2138727" cy="461665"/>
          </a:xfrm>
          <a:prstGeom prst="rect">
            <a:avLst/>
          </a:prstGeom>
        </p:spPr>
        <p:txBody>
          <a:bodyPr wrap="none">
            <a:spAutoFit/>
          </a:bodyPr>
          <a:lstStyle/>
          <a:p>
            <a:r>
              <a:rPr lang="en-US" sz="2400" dirty="0"/>
              <a:t>Choreography</a:t>
            </a:r>
            <a:endParaRPr lang="en-GB" sz="2400" dirty="0"/>
          </a:p>
        </p:txBody>
      </p:sp>
      <p:cxnSp>
        <p:nvCxnSpPr>
          <p:cNvPr id="75" name="Curved Connector 74">
            <a:extLst>
              <a:ext uri="{FF2B5EF4-FFF2-40B4-BE49-F238E27FC236}">
                <a16:creationId xmlns:a16="http://schemas.microsoft.com/office/drawing/2014/main" id="{0948D018-5EB6-A349-965C-A3105AEBD30B}"/>
              </a:ext>
            </a:extLst>
          </p:cNvPr>
          <p:cNvCxnSpPr>
            <a:cxnSpLocks/>
            <a:stCxn id="71" idx="0"/>
            <a:endCxn id="78" idx="2"/>
          </p:cNvCxnSpPr>
          <p:nvPr/>
        </p:nvCxnSpPr>
        <p:spPr>
          <a:xfrm rot="16200000" flipH="1">
            <a:off x="4914988" y="3624227"/>
            <a:ext cx="1221890" cy="474410"/>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Lightning Bolt 77">
            <a:extLst>
              <a:ext uri="{FF2B5EF4-FFF2-40B4-BE49-F238E27FC236}">
                <a16:creationId xmlns:a16="http://schemas.microsoft.com/office/drawing/2014/main" id="{58EED175-A701-E049-B1A2-917E2236893D}"/>
              </a:ext>
            </a:extLst>
          </p:cNvPr>
          <p:cNvSpPr/>
          <p:nvPr/>
        </p:nvSpPr>
        <p:spPr>
          <a:xfrm rot="783184">
            <a:off x="5601176" y="4359872"/>
            <a:ext cx="660326" cy="338203"/>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80" name="TextBox 79">
            <a:extLst>
              <a:ext uri="{FF2B5EF4-FFF2-40B4-BE49-F238E27FC236}">
                <a16:creationId xmlns:a16="http://schemas.microsoft.com/office/drawing/2014/main" id="{AAA58C6B-0F8C-604B-BFA7-65591AAC3CCF}"/>
              </a:ext>
            </a:extLst>
          </p:cNvPr>
          <p:cNvSpPr txBox="1"/>
          <p:nvPr/>
        </p:nvSpPr>
        <p:spPr>
          <a:xfrm>
            <a:off x="5316782" y="4595149"/>
            <a:ext cx="739493" cy="507831"/>
          </a:xfrm>
          <a:prstGeom prst="rect">
            <a:avLst/>
          </a:prstGeom>
          <a:noFill/>
        </p:spPr>
        <p:txBody>
          <a:bodyPr wrap="square" rtlCol="0">
            <a:spAutoFit/>
          </a:bodyPr>
          <a:lstStyle/>
          <a:p>
            <a:r>
              <a:rPr lang="en-GB" sz="900" dirty="0">
                <a:solidFill>
                  <a:schemeClr val="accent4">
                    <a:lumMod val="50000"/>
                  </a:schemeClr>
                </a:solidFill>
              </a:rPr>
              <a:t>Credit Check Event </a:t>
            </a:r>
          </a:p>
        </p:txBody>
      </p:sp>
      <p:cxnSp>
        <p:nvCxnSpPr>
          <p:cNvPr id="102" name="Curved Connector 101">
            <a:extLst>
              <a:ext uri="{FF2B5EF4-FFF2-40B4-BE49-F238E27FC236}">
                <a16:creationId xmlns:a16="http://schemas.microsoft.com/office/drawing/2014/main" id="{2DC7F3BD-227B-AC41-AC69-B8542C3B61B8}"/>
              </a:ext>
            </a:extLst>
          </p:cNvPr>
          <p:cNvCxnSpPr>
            <a:cxnSpLocks/>
            <a:stCxn id="78" idx="5"/>
            <a:endCxn id="120" idx="0"/>
          </p:cNvCxnSpPr>
          <p:nvPr/>
        </p:nvCxnSpPr>
        <p:spPr>
          <a:xfrm flipV="1">
            <a:off x="6099113" y="3244062"/>
            <a:ext cx="215574" cy="134320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Hexagon 111">
            <a:extLst>
              <a:ext uri="{FF2B5EF4-FFF2-40B4-BE49-F238E27FC236}">
                <a16:creationId xmlns:a16="http://schemas.microsoft.com/office/drawing/2014/main" id="{A3EFF71E-C14F-F248-A51B-37A2F21B482A}"/>
              </a:ext>
            </a:extLst>
          </p:cNvPr>
          <p:cNvSpPr/>
          <p:nvPr/>
        </p:nvSpPr>
        <p:spPr>
          <a:xfrm rot="5400000">
            <a:off x="5148637" y="2635537"/>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13" name="Hexagon 112">
            <a:extLst>
              <a:ext uri="{FF2B5EF4-FFF2-40B4-BE49-F238E27FC236}">
                <a16:creationId xmlns:a16="http://schemas.microsoft.com/office/drawing/2014/main" id="{094DB2B8-93AE-8341-85B3-9B3B98F516FA}"/>
              </a:ext>
            </a:extLst>
          </p:cNvPr>
          <p:cNvSpPr/>
          <p:nvPr/>
        </p:nvSpPr>
        <p:spPr>
          <a:xfrm rot="5400000">
            <a:off x="5062011" y="2623627"/>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71" name="Hexagon 70">
            <a:extLst>
              <a:ext uri="{FF2B5EF4-FFF2-40B4-BE49-F238E27FC236}">
                <a16:creationId xmlns:a16="http://schemas.microsoft.com/office/drawing/2014/main" id="{414E23A5-CAD9-0F4C-A2C7-300597FEB58E}"/>
              </a:ext>
            </a:extLst>
          </p:cNvPr>
          <p:cNvSpPr/>
          <p:nvPr/>
        </p:nvSpPr>
        <p:spPr>
          <a:xfrm rot="5400000">
            <a:off x="4974168" y="2611716"/>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Receive Details</a:t>
            </a:r>
          </a:p>
        </p:txBody>
      </p:sp>
      <p:sp>
        <p:nvSpPr>
          <p:cNvPr id="118" name="Hexagon 117">
            <a:extLst>
              <a:ext uri="{FF2B5EF4-FFF2-40B4-BE49-F238E27FC236}">
                <a16:creationId xmlns:a16="http://schemas.microsoft.com/office/drawing/2014/main" id="{E8A5F192-86F4-024F-B788-43D1C2FAB822}"/>
              </a:ext>
            </a:extLst>
          </p:cNvPr>
          <p:cNvSpPr/>
          <p:nvPr/>
        </p:nvSpPr>
        <p:spPr>
          <a:xfrm rot="5400000">
            <a:off x="6174596" y="2629112"/>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19" name="Hexagon 118">
            <a:extLst>
              <a:ext uri="{FF2B5EF4-FFF2-40B4-BE49-F238E27FC236}">
                <a16:creationId xmlns:a16="http://schemas.microsoft.com/office/drawing/2014/main" id="{FE02F20B-484A-CC45-9B99-B6EA204765B0}"/>
              </a:ext>
            </a:extLst>
          </p:cNvPr>
          <p:cNvSpPr/>
          <p:nvPr/>
        </p:nvSpPr>
        <p:spPr>
          <a:xfrm rot="5400000">
            <a:off x="6087970" y="2617201"/>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20" name="Hexagon 119">
            <a:extLst>
              <a:ext uri="{FF2B5EF4-FFF2-40B4-BE49-F238E27FC236}">
                <a16:creationId xmlns:a16="http://schemas.microsoft.com/office/drawing/2014/main" id="{8E5FE915-1147-9447-9034-934D413E20DC}"/>
              </a:ext>
            </a:extLst>
          </p:cNvPr>
          <p:cNvSpPr/>
          <p:nvPr/>
        </p:nvSpPr>
        <p:spPr>
          <a:xfrm rot="5400000">
            <a:off x="6000127" y="2605291"/>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Credit Check</a:t>
            </a:r>
          </a:p>
        </p:txBody>
      </p:sp>
      <p:sp>
        <p:nvSpPr>
          <p:cNvPr id="121" name="Lightning Bolt 120">
            <a:extLst>
              <a:ext uri="{FF2B5EF4-FFF2-40B4-BE49-F238E27FC236}">
                <a16:creationId xmlns:a16="http://schemas.microsoft.com/office/drawing/2014/main" id="{B941B75D-9BCB-AC41-98AC-68A569E8E444}"/>
              </a:ext>
            </a:extLst>
          </p:cNvPr>
          <p:cNvSpPr/>
          <p:nvPr/>
        </p:nvSpPr>
        <p:spPr>
          <a:xfrm rot="783184">
            <a:off x="6739684" y="4329066"/>
            <a:ext cx="660326" cy="338203"/>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22" name="TextBox 121">
            <a:extLst>
              <a:ext uri="{FF2B5EF4-FFF2-40B4-BE49-F238E27FC236}">
                <a16:creationId xmlns:a16="http://schemas.microsoft.com/office/drawing/2014/main" id="{98C4E285-13BE-A248-BE76-C52D1523E4D1}"/>
              </a:ext>
            </a:extLst>
          </p:cNvPr>
          <p:cNvSpPr txBox="1"/>
          <p:nvPr/>
        </p:nvSpPr>
        <p:spPr>
          <a:xfrm>
            <a:off x="6444616" y="4595149"/>
            <a:ext cx="739493" cy="507831"/>
          </a:xfrm>
          <a:prstGeom prst="rect">
            <a:avLst/>
          </a:prstGeom>
          <a:noFill/>
        </p:spPr>
        <p:txBody>
          <a:bodyPr wrap="square" rtlCol="0">
            <a:spAutoFit/>
          </a:bodyPr>
          <a:lstStyle/>
          <a:p>
            <a:r>
              <a:rPr lang="en-GB" sz="900" dirty="0">
                <a:solidFill>
                  <a:schemeClr val="accent4">
                    <a:lumMod val="50000"/>
                  </a:schemeClr>
                </a:solidFill>
              </a:rPr>
              <a:t>Credit Check </a:t>
            </a:r>
          </a:p>
          <a:p>
            <a:r>
              <a:rPr lang="en-GB" sz="900" dirty="0">
                <a:solidFill>
                  <a:schemeClr val="accent4">
                    <a:lumMod val="50000"/>
                  </a:schemeClr>
                </a:solidFill>
              </a:rPr>
              <a:t>Success</a:t>
            </a:r>
          </a:p>
        </p:txBody>
      </p:sp>
      <p:cxnSp>
        <p:nvCxnSpPr>
          <p:cNvPr id="123" name="Curved Connector 122">
            <a:extLst>
              <a:ext uri="{FF2B5EF4-FFF2-40B4-BE49-F238E27FC236}">
                <a16:creationId xmlns:a16="http://schemas.microsoft.com/office/drawing/2014/main" id="{027EDA02-9149-C84A-8D9C-078A4928A065}"/>
              </a:ext>
            </a:extLst>
          </p:cNvPr>
          <p:cNvCxnSpPr>
            <a:cxnSpLocks/>
            <a:stCxn id="118" idx="0"/>
            <a:endCxn id="121" idx="3"/>
          </p:cNvCxnSpPr>
          <p:nvPr/>
        </p:nvCxnSpPr>
        <p:spPr>
          <a:xfrm rot="16200000" flipH="1">
            <a:off x="6116687" y="3640352"/>
            <a:ext cx="1287609" cy="542672"/>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Lightning Bolt 128">
            <a:extLst>
              <a:ext uri="{FF2B5EF4-FFF2-40B4-BE49-F238E27FC236}">
                <a16:creationId xmlns:a16="http://schemas.microsoft.com/office/drawing/2014/main" id="{FB0ED0A0-32F2-3942-B9E7-EFFDB651953E}"/>
              </a:ext>
            </a:extLst>
          </p:cNvPr>
          <p:cNvSpPr/>
          <p:nvPr/>
        </p:nvSpPr>
        <p:spPr>
          <a:xfrm rot="783184">
            <a:off x="8039620" y="4333829"/>
            <a:ext cx="660326" cy="338203"/>
          </a:xfrm>
          <a:prstGeom prst="lightningBol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130" name="Curved Connector 129">
            <a:extLst>
              <a:ext uri="{FF2B5EF4-FFF2-40B4-BE49-F238E27FC236}">
                <a16:creationId xmlns:a16="http://schemas.microsoft.com/office/drawing/2014/main" id="{12D5D513-6A03-2348-B321-1EDEC56D2A90}"/>
              </a:ext>
            </a:extLst>
          </p:cNvPr>
          <p:cNvCxnSpPr>
            <a:cxnSpLocks/>
            <a:stCxn id="118" idx="0"/>
            <a:endCxn id="129" idx="3"/>
          </p:cNvCxnSpPr>
          <p:nvPr/>
        </p:nvCxnSpPr>
        <p:spPr>
          <a:xfrm rot="16200000" flipH="1">
            <a:off x="6764274" y="2992765"/>
            <a:ext cx="1292372" cy="1842608"/>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53D86A0-D6F6-A94D-A4BF-1BE19BFAA638}"/>
              </a:ext>
            </a:extLst>
          </p:cNvPr>
          <p:cNvSpPr txBox="1"/>
          <p:nvPr/>
        </p:nvSpPr>
        <p:spPr>
          <a:xfrm>
            <a:off x="7825896" y="4634039"/>
            <a:ext cx="739493" cy="507831"/>
          </a:xfrm>
          <a:prstGeom prst="rect">
            <a:avLst/>
          </a:prstGeom>
          <a:noFill/>
        </p:spPr>
        <p:txBody>
          <a:bodyPr wrap="square" rtlCol="0">
            <a:spAutoFit/>
          </a:bodyPr>
          <a:lstStyle/>
          <a:p>
            <a:r>
              <a:rPr lang="en-GB" sz="900" dirty="0">
                <a:solidFill>
                  <a:schemeClr val="accent4">
                    <a:lumMod val="50000"/>
                  </a:schemeClr>
                </a:solidFill>
              </a:rPr>
              <a:t>Credit Check </a:t>
            </a:r>
          </a:p>
          <a:p>
            <a:r>
              <a:rPr lang="en-GB" sz="900" dirty="0">
                <a:solidFill>
                  <a:schemeClr val="accent4">
                    <a:lumMod val="50000"/>
                  </a:schemeClr>
                </a:solidFill>
              </a:rPr>
              <a:t>Failed</a:t>
            </a:r>
          </a:p>
        </p:txBody>
      </p:sp>
      <p:cxnSp>
        <p:nvCxnSpPr>
          <p:cNvPr id="136" name="Curved Connector 135">
            <a:extLst>
              <a:ext uri="{FF2B5EF4-FFF2-40B4-BE49-F238E27FC236}">
                <a16:creationId xmlns:a16="http://schemas.microsoft.com/office/drawing/2014/main" id="{876F711B-B9D8-4243-A805-26D3C4DDB240}"/>
              </a:ext>
            </a:extLst>
          </p:cNvPr>
          <p:cNvCxnSpPr>
            <a:cxnSpLocks/>
            <a:stCxn id="121" idx="5"/>
            <a:endCxn id="152" idx="0"/>
          </p:cNvCxnSpPr>
          <p:nvPr/>
        </p:nvCxnSpPr>
        <p:spPr>
          <a:xfrm flipV="1">
            <a:off x="7237621" y="3241250"/>
            <a:ext cx="64907" cy="1315216"/>
          </a:xfrm>
          <a:prstGeom prst="curvedConnector4">
            <a:avLst>
              <a:gd name="adj1" fmla="val 264149"/>
              <a:gd name="adj2" fmla="val 5827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FF695CA0-EEA0-8042-8894-C4F6068749CA}"/>
              </a:ext>
            </a:extLst>
          </p:cNvPr>
          <p:cNvCxnSpPr>
            <a:cxnSpLocks/>
            <a:stCxn id="129" idx="5"/>
            <a:endCxn id="161" idx="0"/>
          </p:cNvCxnSpPr>
          <p:nvPr/>
        </p:nvCxnSpPr>
        <p:spPr>
          <a:xfrm flipH="1" flipV="1">
            <a:off x="8308101" y="3255973"/>
            <a:ext cx="229457" cy="1305255"/>
          </a:xfrm>
          <a:prstGeom prst="curvedConnector4">
            <a:avLst>
              <a:gd name="adj1" fmla="val -74720"/>
              <a:gd name="adj2" fmla="val 583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0176C489-1EFC-A944-8F9D-807D2D23B0AA}"/>
              </a:ext>
            </a:extLst>
          </p:cNvPr>
          <p:cNvCxnSpPr>
            <a:cxnSpLocks/>
            <a:stCxn id="151" idx="0"/>
          </p:cNvCxnSpPr>
          <p:nvPr/>
        </p:nvCxnSpPr>
        <p:spPr>
          <a:xfrm rot="16200000" flipH="1">
            <a:off x="7176555" y="3466976"/>
            <a:ext cx="718610" cy="29097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A2DC4FF9-5BA0-2948-944D-2933812DA2C9}"/>
              </a:ext>
            </a:extLst>
          </p:cNvPr>
          <p:cNvSpPr/>
          <p:nvPr/>
        </p:nvSpPr>
        <p:spPr>
          <a:xfrm rot="783184">
            <a:off x="7471027" y="3979190"/>
            <a:ext cx="348425" cy="178455"/>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48" name="Lightning Bolt 147">
            <a:extLst>
              <a:ext uri="{FF2B5EF4-FFF2-40B4-BE49-F238E27FC236}">
                <a16:creationId xmlns:a16="http://schemas.microsoft.com/office/drawing/2014/main" id="{266A63D1-9757-FC49-9226-8C3E60556897}"/>
              </a:ext>
            </a:extLst>
          </p:cNvPr>
          <p:cNvSpPr/>
          <p:nvPr/>
        </p:nvSpPr>
        <p:spPr>
          <a:xfrm rot="783184">
            <a:off x="7685734" y="3985679"/>
            <a:ext cx="348425" cy="178455"/>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50" name="Hexagon 149">
            <a:extLst>
              <a:ext uri="{FF2B5EF4-FFF2-40B4-BE49-F238E27FC236}">
                <a16:creationId xmlns:a16="http://schemas.microsoft.com/office/drawing/2014/main" id="{60129A23-82E8-284E-B7B6-260636CBA3C7}"/>
              </a:ext>
            </a:extLst>
          </p:cNvPr>
          <p:cNvSpPr/>
          <p:nvPr/>
        </p:nvSpPr>
        <p:spPr>
          <a:xfrm rot="5400000">
            <a:off x="7162436" y="2626300"/>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51" name="Hexagon 150">
            <a:extLst>
              <a:ext uri="{FF2B5EF4-FFF2-40B4-BE49-F238E27FC236}">
                <a16:creationId xmlns:a16="http://schemas.microsoft.com/office/drawing/2014/main" id="{F0CEAB18-6F93-2742-BD83-6B440A2495D1}"/>
              </a:ext>
            </a:extLst>
          </p:cNvPr>
          <p:cNvSpPr/>
          <p:nvPr/>
        </p:nvSpPr>
        <p:spPr>
          <a:xfrm rot="5400000">
            <a:off x="7075811" y="2614389"/>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52" name="Hexagon 151">
            <a:extLst>
              <a:ext uri="{FF2B5EF4-FFF2-40B4-BE49-F238E27FC236}">
                <a16:creationId xmlns:a16="http://schemas.microsoft.com/office/drawing/2014/main" id="{D7B117C0-458C-4F4B-A65B-BB8C3B3C95C9}"/>
              </a:ext>
            </a:extLst>
          </p:cNvPr>
          <p:cNvSpPr/>
          <p:nvPr/>
        </p:nvSpPr>
        <p:spPr>
          <a:xfrm rot="5400000">
            <a:off x="6987968" y="2602478"/>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Process</a:t>
            </a:r>
          </a:p>
          <a:p>
            <a:pPr algn="ctr"/>
            <a:r>
              <a:rPr lang="en-GB" sz="975" dirty="0">
                <a:solidFill>
                  <a:schemeClr val="accent6">
                    <a:lumMod val="50000"/>
                  </a:schemeClr>
                </a:solidFill>
              </a:rPr>
              <a:t>Credit</a:t>
            </a:r>
          </a:p>
        </p:txBody>
      </p:sp>
      <p:sp>
        <p:nvSpPr>
          <p:cNvPr id="159" name="Hexagon 158">
            <a:extLst>
              <a:ext uri="{FF2B5EF4-FFF2-40B4-BE49-F238E27FC236}">
                <a16:creationId xmlns:a16="http://schemas.microsoft.com/office/drawing/2014/main" id="{59F6C260-3C20-6447-BBED-53389C4083D0}"/>
              </a:ext>
            </a:extLst>
          </p:cNvPr>
          <p:cNvSpPr/>
          <p:nvPr/>
        </p:nvSpPr>
        <p:spPr>
          <a:xfrm rot="5400000">
            <a:off x="8168009" y="2641023"/>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60" name="Hexagon 159">
            <a:extLst>
              <a:ext uri="{FF2B5EF4-FFF2-40B4-BE49-F238E27FC236}">
                <a16:creationId xmlns:a16="http://schemas.microsoft.com/office/drawing/2014/main" id="{F27E1E77-5D98-954E-AB08-BB4639EC59EE}"/>
              </a:ext>
            </a:extLst>
          </p:cNvPr>
          <p:cNvSpPr/>
          <p:nvPr/>
        </p:nvSpPr>
        <p:spPr>
          <a:xfrm rot="5400000">
            <a:off x="8081384" y="2629112"/>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61" name="Hexagon 160">
            <a:extLst>
              <a:ext uri="{FF2B5EF4-FFF2-40B4-BE49-F238E27FC236}">
                <a16:creationId xmlns:a16="http://schemas.microsoft.com/office/drawing/2014/main" id="{B0C8CBEB-7EE0-5441-95BF-F17C502358B0}"/>
              </a:ext>
            </a:extLst>
          </p:cNvPr>
          <p:cNvSpPr/>
          <p:nvPr/>
        </p:nvSpPr>
        <p:spPr>
          <a:xfrm rot="5400000">
            <a:off x="7993541" y="2617201"/>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Process</a:t>
            </a:r>
          </a:p>
          <a:p>
            <a:pPr algn="ctr"/>
            <a:r>
              <a:rPr lang="en-GB" sz="975" dirty="0">
                <a:solidFill>
                  <a:schemeClr val="accent6">
                    <a:lumMod val="50000"/>
                  </a:schemeClr>
                </a:solidFill>
              </a:rPr>
              <a:t>Credit</a:t>
            </a:r>
          </a:p>
        </p:txBody>
      </p:sp>
      <p:cxnSp>
        <p:nvCxnSpPr>
          <p:cNvPr id="163" name="Curved Connector 162">
            <a:extLst>
              <a:ext uri="{FF2B5EF4-FFF2-40B4-BE49-F238E27FC236}">
                <a16:creationId xmlns:a16="http://schemas.microsoft.com/office/drawing/2014/main" id="{D4991281-8122-CC44-A7CA-C78F102CF37A}"/>
              </a:ext>
            </a:extLst>
          </p:cNvPr>
          <p:cNvCxnSpPr>
            <a:cxnSpLocks/>
            <a:stCxn id="121" idx="5"/>
            <a:endCxn id="161" idx="0"/>
          </p:cNvCxnSpPr>
          <p:nvPr/>
        </p:nvCxnSpPr>
        <p:spPr>
          <a:xfrm flipV="1">
            <a:off x="7237621" y="3255973"/>
            <a:ext cx="1070480" cy="1300493"/>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7D33E1-2CBB-7A40-81E4-1AE1F55809AA}"/>
              </a:ext>
            </a:extLst>
          </p:cNvPr>
          <p:cNvSpPr/>
          <p:nvPr/>
        </p:nvSpPr>
        <p:spPr>
          <a:xfrm>
            <a:off x="4824283" y="1605378"/>
            <a:ext cx="4153691" cy="4312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13" dirty="0">
                <a:solidFill>
                  <a:srgbClr val="C00000"/>
                </a:solidFill>
              </a:rPr>
              <a:t>API Gateway</a:t>
            </a:r>
          </a:p>
        </p:txBody>
      </p:sp>
      <p:sp>
        <p:nvSpPr>
          <p:cNvPr id="167" name="Rounded Rectangle 166">
            <a:extLst>
              <a:ext uri="{FF2B5EF4-FFF2-40B4-BE49-F238E27FC236}">
                <a16:creationId xmlns:a16="http://schemas.microsoft.com/office/drawing/2014/main" id="{11D50426-ABAB-7F48-BA82-1E510DD93ECF}"/>
              </a:ext>
            </a:extLst>
          </p:cNvPr>
          <p:cNvSpPr/>
          <p:nvPr/>
        </p:nvSpPr>
        <p:spPr>
          <a:xfrm>
            <a:off x="6011765" y="929536"/>
            <a:ext cx="1814131" cy="3530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013" dirty="0"/>
              <a:t>Store Web App</a:t>
            </a:r>
          </a:p>
        </p:txBody>
      </p:sp>
      <p:cxnSp>
        <p:nvCxnSpPr>
          <p:cNvPr id="168" name="Curved Connector 167">
            <a:extLst>
              <a:ext uri="{FF2B5EF4-FFF2-40B4-BE49-F238E27FC236}">
                <a16:creationId xmlns:a16="http://schemas.microsoft.com/office/drawing/2014/main" id="{DEB3DFAB-78AA-9845-9AE2-7FC76BE4F6D7}"/>
              </a:ext>
            </a:extLst>
          </p:cNvPr>
          <p:cNvCxnSpPr>
            <a:cxnSpLocks/>
            <a:stCxn id="167" idx="1"/>
            <a:endCxn id="71" idx="3"/>
          </p:cNvCxnSpPr>
          <p:nvPr/>
        </p:nvCxnSpPr>
        <p:spPr>
          <a:xfrm rot="10800000" flipV="1">
            <a:off x="5288729" y="1106040"/>
            <a:ext cx="723036" cy="151532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838DED82-D90C-924A-942F-0A70E2368D53}"/>
              </a:ext>
            </a:extLst>
          </p:cNvPr>
          <p:cNvSpPr txBox="1"/>
          <p:nvPr/>
        </p:nvSpPr>
        <p:spPr>
          <a:xfrm>
            <a:off x="5234621" y="1023440"/>
            <a:ext cx="601367" cy="334835"/>
          </a:xfrm>
          <a:prstGeom prst="rect">
            <a:avLst/>
          </a:prstGeom>
          <a:noFill/>
        </p:spPr>
        <p:txBody>
          <a:bodyPr wrap="square" rtlCol="0">
            <a:spAutoFit/>
          </a:bodyPr>
          <a:lstStyle/>
          <a:p>
            <a:r>
              <a:rPr lang="en-GB" sz="788" dirty="0"/>
              <a:t>HTTP/JSON</a:t>
            </a:r>
          </a:p>
        </p:txBody>
      </p:sp>
      <p:cxnSp>
        <p:nvCxnSpPr>
          <p:cNvPr id="172" name="Curved Connector 171">
            <a:extLst>
              <a:ext uri="{FF2B5EF4-FFF2-40B4-BE49-F238E27FC236}">
                <a16:creationId xmlns:a16="http://schemas.microsoft.com/office/drawing/2014/main" id="{CA1F19EF-86F2-AF42-AA58-67197B20E250}"/>
              </a:ext>
            </a:extLst>
          </p:cNvPr>
          <p:cNvCxnSpPr>
            <a:cxnSpLocks/>
            <a:stCxn id="71" idx="3"/>
          </p:cNvCxnSpPr>
          <p:nvPr/>
        </p:nvCxnSpPr>
        <p:spPr>
          <a:xfrm rot="5400000" flipH="1" flipV="1">
            <a:off x="5098651" y="1472624"/>
            <a:ext cx="1338821" cy="958665"/>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79" name="TextBox 178">
            <a:extLst>
              <a:ext uri="{FF2B5EF4-FFF2-40B4-BE49-F238E27FC236}">
                <a16:creationId xmlns:a16="http://schemas.microsoft.com/office/drawing/2014/main" id="{2CBF81DD-73B3-F641-BF7D-167A76FF1B19}"/>
              </a:ext>
            </a:extLst>
          </p:cNvPr>
          <p:cNvSpPr txBox="1"/>
          <p:nvPr/>
        </p:nvSpPr>
        <p:spPr>
          <a:xfrm>
            <a:off x="5734189" y="1277061"/>
            <a:ext cx="647934" cy="334835"/>
          </a:xfrm>
          <a:prstGeom prst="rect">
            <a:avLst/>
          </a:prstGeom>
          <a:noFill/>
        </p:spPr>
        <p:txBody>
          <a:bodyPr wrap="none" rtlCol="0">
            <a:spAutoFit/>
          </a:bodyPr>
          <a:lstStyle/>
          <a:p>
            <a:r>
              <a:rPr lang="en-GB" sz="788" dirty="0"/>
              <a:t>HTTP 202</a:t>
            </a:r>
          </a:p>
          <a:p>
            <a:r>
              <a:rPr lang="en-GB" sz="788" dirty="0"/>
              <a:t>Accepted</a:t>
            </a:r>
          </a:p>
        </p:txBody>
      </p:sp>
      <p:cxnSp>
        <p:nvCxnSpPr>
          <p:cNvPr id="180" name="Curved Connector 179">
            <a:extLst>
              <a:ext uri="{FF2B5EF4-FFF2-40B4-BE49-F238E27FC236}">
                <a16:creationId xmlns:a16="http://schemas.microsoft.com/office/drawing/2014/main" id="{DD30309C-C65F-A145-BC3F-EDDDA72EB46A}"/>
              </a:ext>
            </a:extLst>
          </p:cNvPr>
          <p:cNvCxnSpPr>
            <a:cxnSpLocks/>
            <a:stCxn id="161" idx="3"/>
            <a:endCxn id="167" idx="3"/>
          </p:cNvCxnSpPr>
          <p:nvPr/>
        </p:nvCxnSpPr>
        <p:spPr>
          <a:xfrm rot="16200000" flipV="1">
            <a:off x="7306593" y="1625343"/>
            <a:ext cx="1520812" cy="482206"/>
          </a:xfrm>
          <a:prstGeom prst="curvedConnector2">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83" name="TextBox 182">
            <a:extLst>
              <a:ext uri="{FF2B5EF4-FFF2-40B4-BE49-F238E27FC236}">
                <a16:creationId xmlns:a16="http://schemas.microsoft.com/office/drawing/2014/main" id="{692E0AAD-8435-C74A-81B9-8741B79E4EED}"/>
              </a:ext>
            </a:extLst>
          </p:cNvPr>
          <p:cNvSpPr txBox="1"/>
          <p:nvPr/>
        </p:nvSpPr>
        <p:spPr>
          <a:xfrm>
            <a:off x="8143864" y="1021974"/>
            <a:ext cx="726790" cy="577338"/>
          </a:xfrm>
          <a:prstGeom prst="rect">
            <a:avLst/>
          </a:prstGeom>
          <a:noFill/>
        </p:spPr>
        <p:txBody>
          <a:bodyPr wrap="square" rtlCol="0">
            <a:spAutoFit/>
          </a:bodyPr>
          <a:lstStyle/>
          <a:p>
            <a:r>
              <a:rPr lang="en-GB" sz="788" dirty="0"/>
              <a:t>Outcome</a:t>
            </a:r>
          </a:p>
          <a:p>
            <a:r>
              <a:rPr lang="en-GB" sz="788" dirty="0"/>
              <a:t>(</a:t>
            </a:r>
            <a:r>
              <a:rPr lang="en-GB" sz="788" dirty="0" err="1"/>
              <a:t>Websocket</a:t>
            </a:r>
            <a:r>
              <a:rPr lang="en-GB" sz="788" dirty="0"/>
              <a:t>, pushNot or Pull) </a:t>
            </a:r>
          </a:p>
        </p:txBody>
      </p:sp>
      <p:cxnSp>
        <p:nvCxnSpPr>
          <p:cNvPr id="185" name="Straight Connector 184">
            <a:extLst>
              <a:ext uri="{FF2B5EF4-FFF2-40B4-BE49-F238E27FC236}">
                <a16:creationId xmlns:a16="http://schemas.microsoft.com/office/drawing/2014/main" id="{21947CCB-CBCB-DD47-AD98-E922F0CD5C43}"/>
              </a:ext>
            </a:extLst>
          </p:cNvPr>
          <p:cNvCxnSpPr/>
          <p:nvPr/>
        </p:nvCxnSpPr>
        <p:spPr>
          <a:xfrm>
            <a:off x="4555673" y="323307"/>
            <a:ext cx="0" cy="468637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852104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76304F-6EBB-42EA-AB0A-B4946EE4D07F}"/>
              </a:ext>
            </a:extLst>
          </p:cNvPr>
          <p:cNvPicPr>
            <a:picLocks noChangeAspect="1"/>
          </p:cNvPicPr>
          <p:nvPr/>
        </p:nvPicPr>
        <p:blipFill>
          <a:blip r:embed="rId2"/>
          <a:stretch>
            <a:fillRect/>
          </a:stretch>
        </p:blipFill>
        <p:spPr>
          <a:xfrm>
            <a:off x="573473" y="210741"/>
            <a:ext cx="3493294" cy="4722019"/>
          </a:xfrm>
          <a:prstGeom prst="rect">
            <a:avLst/>
          </a:prstGeom>
        </p:spPr>
      </p:pic>
      <p:pic>
        <p:nvPicPr>
          <p:cNvPr id="6" name="Picture 5">
            <a:extLst>
              <a:ext uri="{FF2B5EF4-FFF2-40B4-BE49-F238E27FC236}">
                <a16:creationId xmlns:a16="http://schemas.microsoft.com/office/drawing/2014/main" id="{0D77443F-EB9B-44C5-A139-6F0029854E35}"/>
              </a:ext>
            </a:extLst>
          </p:cNvPr>
          <p:cNvPicPr>
            <a:picLocks noChangeAspect="1"/>
          </p:cNvPicPr>
          <p:nvPr/>
        </p:nvPicPr>
        <p:blipFill>
          <a:blip r:embed="rId3"/>
          <a:stretch>
            <a:fillRect/>
          </a:stretch>
        </p:blipFill>
        <p:spPr>
          <a:xfrm>
            <a:off x="3819135" y="1146413"/>
            <a:ext cx="5123506" cy="2221173"/>
          </a:xfrm>
          <a:prstGeom prst="rect">
            <a:avLst/>
          </a:prstGeom>
        </p:spPr>
      </p:pic>
    </p:spTree>
    <p:extLst>
      <p:ext uri="{BB962C8B-B14F-4D97-AF65-F5344CB8AC3E}">
        <p14:creationId xmlns:p14="http://schemas.microsoft.com/office/powerpoint/2010/main" val="268483446"/>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09A86E3-63A3-4B8E-A938-A40F755B3888}"/>
              </a:ext>
            </a:extLst>
          </p:cNvPr>
          <p:cNvPicPr>
            <a:picLocks noChangeAspect="1"/>
          </p:cNvPicPr>
          <p:nvPr/>
        </p:nvPicPr>
        <p:blipFill>
          <a:blip r:embed="rId2"/>
          <a:stretch>
            <a:fillRect/>
          </a:stretch>
        </p:blipFill>
        <p:spPr>
          <a:xfrm>
            <a:off x="2384947" y="339328"/>
            <a:ext cx="4208735" cy="4647455"/>
          </a:xfrm>
          <a:prstGeom prst="rect">
            <a:avLst/>
          </a:prstGeom>
        </p:spPr>
      </p:pic>
    </p:spTree>
    <p:extLst>
      <p:ext uri="{BB962C8B-B14F-4D97-AF65-F5344CB8AC3E}">
        <p14:creationId xmlns:p14="http://schemas.microsoft.com/office/powerpoint/2010/main" val="4980976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E59DCB8-393E-4E0E-B1B2-7180459C6A69}"/>
              </a:ext>
            </a:extLst>
          </p:cNvPr>
          <p:cNvPicPr>
            <a:picLocks noChangeAspect="1"/>
          </p:cNvPicPr>
          <p:nvPr/>
        </p:nvPicPr>
        <p:blipFill>
          <a:blip r:embed="rId2"/>
          <a:stretch>
            <a:fillRect/>
          </a:stretch>
        </p:blipFill>
        <p:spPr>
          <a:xfrm>
            <a:off x="1584495" y="364331"/>
            <a:ext cx="5841434" cy="4518155"/>
          </a:xfrm>
          <a:prstGeom prst="rect">
            <a:avLst/>
          </a:prstGeom>
        </p:spPr>
      </p:pic>
    </p:spTree>
    <p:extLst>
      <p:ext uri="{BB962C8B-B14F-4D97-AF65-F5344CB8AC3E}">
        <p14:creationId xmlns:p14="http://schemas.microsoft.com/office/powerpoint/2010/main" val="159076490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Rapid UI development using Next Gen VBCS leveraging the API change</a:t>
            </a:r>
            <a:endParaRPr lang="nl-NL" dirty="0"/>
          </a:p>
        </p:txBody>
      </p:sp>
      <p:sp>
        <p:nvSpPr>
          <p:cNvPr id="3" name="Content Placeholder 2"/>
          <p:cNvSpPr>
            <a:spLocks noGrp="1"/>
          </p:cNvSpPr>
          <p:nvPr>
            <p:ph idx="1"/>
          </p:nvPr>
        </p:nvSpPr>
        <p:spPr/>
        <p:txBody>
          <a:bodyPr>
            <a:normAutofit/>
          </a:bodyPr>
          <a:lstStyle/>
          <a:p>
            <a:r>
              <a:rPr lang="en-US" dirty="0"/>
              <a:t>Back Office UI for Logistics (built with VBCS against the REST APIs of the Logistics MS)</a:t>
            </a:r>
          </a:p>
          <a:p>
            <a:r>
              <a:rPr lang="en-US" dirty="0"/>
              <a:t>Objective: add a new page that shows all </a:t>
            </a:r>
            <a:r>
              <a:rPr lang="en-US" dirty="0" err="1"/>
              <a:t>shippings</a:t>
            </a:r>
            <a:r>
              <a:rPr lang="en-US" dirty="0"/>
              <a:t> that contain the selected product</a:t>
            </a:r>
          </a:p>
          <a:p>
            <a:r>
              <a:rPr lang="en-US" dirty="0"/>
              <a:t>Steps:</a:t>
            </a:r>
          </a:p>
          <a:p>
            <a:pPr lvl="1"/>
            <a:r>
              <a:rPr lang="en-US" dirty="0"/>
              <a:t>Create service connection </a:t>
            </a:r>
            <a:br>
              <a:rPr lang="en-US" dirty="0"/>
            </a:br>
            <a:r>
              <a:rPr lang="en-US" dirty="0"/>
              <a:t>for the new API Endpoint</a:t>
            </a:r>
          </a:p>
          <a:p>
            <a:pPr lvl="1"/>
            <a:r>
              <a:rPr lang="en-US" dirty="0"/>
              <a:t>Create a new page for </a:t>
            </a:r>
            <a:r>
              <a:rPr lang="en-US" dirty="0" err="1"/>
              <a:t>shippings</a:t>
            </a:r>
            <a:endParaRPr lang="en-US" dirty="0"/>
          </a:p>
          <a:p>
            <a:pPr lvl="1"/>
            <a:r>
              <a:rPr lang="en-US" dirty="0"/>
              <a:t>Add table to page – </a:t>
            </a:r>
            <a:br>
              <a:rPr lang="en-US" dirty="0"/>
            </a:br>
            <a:r>
              <a:rPr lang="en-US" dirty="0"/>
              <a:t>based on the new API endpoint</a:t>
            </a:r>
          </a:p>
          <a:p>
            <a:pPr lvl="1"/>
            <a:r>
              <a:rPr lang="en-US" dirty="0"/>
              <a:t>Create button on Product Detail </a:t>
            </a:r>
            <a:br>
              <a:rPr lang="en-US" dirty="0"/>
            </a:br>
            <a:r>
              <a:rPr lang="en-US" dirty="0"/>
              <a:t>page to navigate to the new page </a:t>
            </a:r>
          </a:p>
          <a:p>
            <a:pPr lvl="1"/>
            <a:r>
              <a:rPr lang="en-US" dirty="0"/>
              <a:t>Run the application</a:t>
            </a:r>
          </a:p>
          <a:p>
            <a:endParaRPr lang="nl-NL" dirty="0"/>
          </a:p>
        </p:txBody>
      </p:sp>
      <p:pic>
        <p:nvPicPr>
          <p:cNvPr id="4" name="Picture 3"/>
          <p:cNvPicPr>
            <a:picLocks noChangeAspect="1"/>
          </p:cNvPicPr>
          <p:nvPr/>
        </p:nvPicPr>
        <p:blipFill>
          <a:blip r:embed="rId2"/>
          <a:stretch>
            <a:fillRect/>
          </a:stretch>
        </p:blipFill>
        <p:spPr>
          <a:xfrm>
            <a:off x="4236502" y="2369201"/>
            <a:ext cx="4733483" cy="2310935"/>
          </a:xfrm>
          <a:prstGeom prst="rect">
            <a:avLst/>
          </a:prstGeom>
          <a:ln>
            <a:noFill/>
          </a:ln>
          <a:effectLst>
            <a:outerShdw blurRad="292100" dist="139700" dir="2700000" algn="tl" rotWithShape="0">
              <a:srgbClr val="333333">
                <a:alpha val="65000"/>
              </a:srgbClr>
            </a:outerShdw>
          </a:effectLst>
        </p:spPr>
      </p:pic>
      <p:pic>
        <p:nvPicPr>
          <p:cNvPr id="5"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824347" y="57596"/>
            <a:ext cx="271137" cy="406137"/>
          </a:xfrm>
          <a:prstGeom prst="rect">
            <a:avLst/>
          </a:prstGeom>
        </p:spPr>
      </p:pic>
      <p:sp>
        <p:nvSpPr>
          <p:cNvPr id="6" name="Rectangle 5"/>
          <p:cNvSpPr/>
          <p:nvPr/>
        </p:nvSpPr>
        <p:spPr>
          <a:xfrm>
            <a:off x="4291148" y="2821578"/>
            <a:ext cx="411480" cy="16981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Tree>
    <p:extLst>
      <p:ext uri="{BB962C8B-B14F-4D97-AF65-F5344CB8AC3E}">
        <p14:creationId xmlns:p14="http://schemas.microsoft.com/office/powerpoint/2010/main" val="2794211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par>
                          <p:cTn id="7" fill="hold">
                            <p:stCondLst>
                              <p:cond delay="0"/>
                            </p:stCondLst>
                            <p:childTnLst>
                              <p:par>
                                <p:cTn id="8" presetID="10" presetClass="entr" presetSubtype="0" fill="hold" grpId="0" nodeType="after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225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endParaRPr lang="nl-NL" dirty="0"/>
          </a:p>
        </p:txBody>
      </p:sp>
      <p:sp>
        <p:nvSpPr>
          <p:cNvPr id="3" name="Content Placeholder 2"/>
          <p:cNvSpPr>
            <a:spLocks noGrp="1"/>
          </p:cNvSpPr>
          <p:nvPr>
            <p:ph idx="1"/>
          </p:nvPr>
        </p:nvSpPr>
        <p:spPr/>
        <p:txBody>
          <a:bodyPr/>
          <a:lstStyle/>
          <a:p>
            <a:r>
              <a:rPr lang="en-US" dirty="0"/>
              <a:t>An Architect has to be a Developer</a:t>
            </a:r>
            <a:endParaRPr lang="nl-NL" dirty="0"/>
          </a:p>
        </p:txBody>
      </p:sp>
    </p:spTree>
    <p:extLst>
      <p:ext uri="{BB962C8B-B14F-4D97-AF65-F5344CB8AC3E}">
        <p14:creationId xmlns:p14="http://schemas.microsoft.com/office/powerpoint/2010/main" val="7926092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 Business Functionality</a:t>
            </a:r>
            <a:endParaRPr lang="nl-NL" dirty="0"/>
          </a:p>
        </p:txBody>
      </p:sp>
      <p:sp>
        <p:nvSpPr>
          <p:cNvPr id="3" name="Content Placeholder 2"/>
          <p:cNvSpPr>
            <a:spLocks noGrp="1"/>
          </p:cNvSpPr>
          <p:nvPr>
            <p:ph idx="1"/>
          </p:nvPr>
        </p:nvSpPr>
        <p:spPr/>
        <p:txBody>
          <a:bodyPr>
            <a:normAutofit/>
          </a:bodyPr>
          <a:lstStyle/>
          <a:p>
            <a:r>
              <a:rPr lang="en-US" dirty="0"/>
              <a:t>Provide real time business [process] insight using Streaming Analytics (on the events)</a:t>
            </a:r>
          </a:p>
          <a:p>
            <a:r>
              <a:rPr lang="en-US" dirty="0"/>
              <a:t>Add advanced “search” capabilities in the UI – based on Elastic Search</a:t>
            </a:r>
          </a:p>
          <a:p>
            <a:r>
              <a:rPr lang="en-US" dirty="0"/>
              <a:t>Enhance User Experience</a:t>
            </a:r>
          </a:p>
          <a:p>
            <a:r>
              <a:rPr lang="en-US" dirty="0"/>
              <a:t>Machine learning powered product suggestions</a:t>
            </a:r>
          </a:p>
          <a:p>
            <a:r>
              <a:rPr lang="en-US" dirty="0" err="1"/>
              <a:t>Chatbot</a:t>
            </a:r>
            <a:r>
              <a:rPr lang="en-US" dirty="0"/>
              <a:t> powered user interface</a:t>
            </a:r>
          </a:p>
          <a:p>
            <a:r>
              <a:rPr lang="en-US" dirty="0"/>
              <a:t>Send notifications to customers about order &amp; shipping status updates</a:t>
            </a:r>
          </a:p>
          <a:p>
            <a:r>
              <a:rPr lang="en-US" dirty="0"/>
              <a:t>Orders History and Order Cancelling &amp; Order Status Updates and Order Status History</a:t>
            </a:r>
          </a:p>
          <a:p>
            <a:r>
              <a:rPr lang="en-US" dirty="0"/>
              <a:t>Apply Loyalty Discount</a:t>
            </a:r>
            <a:endParaRPr lang="nl-NL" dirty="0"/>
          </a:p>
        </p:txBody>
      </p:sp>
    </p:spTree>
    <p:extLst>
      <p:ext uri="{BB962C8B-B14F-4D97-AF65-F5344CB8AC3E}">
        <p14:creationId xmlns:p14="http://schemas.microsoft.com/office/powerpoint/2010/main" val="42260922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Objectives</a:t>
            </a:r>
            <a:endParaRPr lang="nl-NL" dirty="0"/>
          </a:p>
        </p:txBody>
      </p:sp>
      <p:sp>
        <p:nvSpPr>
          <p:cNvPr id="6" name="Content Placeholder 5"/>
          <p:cNvSpPr>
            <a:spLocks noGrp="1"/>
          </p:cNvSpPr>
          <p:nvPr>
            <p:ph idx="1"/>
          </p:nvPr>
        </p:nvSpPr>
        <p:spPr/>
        <p:txBody>
          <a:bodyPr/>
          <a:lstStyle/>
          <a:p>
            <a:r>
              <a:rPr lang="en-US" dirty="0"/>
              <a:t>Business Agility</a:t>
            </a:r>
          </a:p>
          <a:p>
            <a:pPr lvl="1"/>
            <a:r>
              <a:rPr lang="en-US" dirty="0"/>
              <a:t>In functionality: quick, cheap, effortless and risk free</a:t>
            </a:r>
          </a:p>
          <a:p>
            <a:r>
              <a:rPr lang="en-US" dirty="0"/>
              <a:t>IT Agility</a:t>
            </a:r>
          </a:p>
          <a:p>
            <a:pPr lvl="1"/>
            <a:r>
              <a:rPr lang="en-US" dirty="0"/>
              <a:t>In non-functionality: scale, resilience, infrastructure &amp; location</a:t>
            </a:r>
          </a:p>
          <a:p>
            <a:r>
              <a:rPr lang="en-US" dirty="0"/>
              <a:t>Real working applications with rapid relevant evolution that run reliably</a:t>
            </a:r>
            <a:endParaRPr lang="nl-NL" dirty="0"/>
          </a:p>
        </p:txBody>
      </p:sp>
      <p:sp>
        <p:nvSpPr>
          <p:cNvPr id="3" name="Footer Placeholder 2"/>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11</a:t>
            </a:fld>
            <a:endParaRPr lang="nl-NL" noProof="0" dirty="0"/>
          </a:p>
        </p:txBody>
      </p:sp>
    </p:spTree>
    <p:extLst>
      <p:ext uri="{BB962C8B-B14F-4D97-AF65-F5344CB8AC3E}">
        <p14:creationId xmlns:p14="http://schemas.microsoft.com/office/powerpoint/2010/main" val="27727617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 Architecture &amp; Technology</a:t>
            </a:r>
            <a:endParaRPr lang="nl-NL" dirty="0"/>
          </a:p>
        </p:txBody>
      </p:sp>
      <p:sp>
        <p:nvSpPr>
          <p:cNvPr id="3" name="Content Placeholder 2"/>
          <p:cNvSpPr>
            <a:spLocks noGrp="1"/>
          </p:cNvSpPr>
          <p:nvPr>
            <p:ph idx="1"/>
          </p:nvPr>
        </p:nvSpPr>
        <p:spPr/>
        <p:txBody>
          <a:bodyPr>
            <a:normAutofit/>
          </a:bodyPr>
          <a:lstStyle/>
          <a:p>
            <a:r>
              <a:rPr lang="en-US" dirty="0"/>
              <a:t>Include TCO analysis</a:t>
            </a:r>
          </a:p>
          <a:p>
            <a:r>
              <a:rPr lang="en-US" dirty="0"/>
              <a:t>Consistently use AVRO event format throughout our services</a:t>
            </a:r>
          </a:p>
          <a:p>
            <a:r>
              <a:rPr lang="en-US" dirty="0"/>
              <a:t>Solve problems with API platform and add missing API implementations</a:t>
            </a:r>
          </a:p>
          <a:p>
            <a:r>
              <a:rPr lang="en-US" dirty="0"/>
              <a:t>Introduce a legacy or standard/SaaS application (and wrangle it)</a:t>
            </a:r>
          </a:p>
          <a:p>
            <a:pPr lvl="1"/>
            <a:r>
              <a:rPr lang="en-US" dirty="0"/>
              <a:t>For example an application for Product Configuration </a:t>
            </a:r>
          </a:p>
          <a:p>
            <a:r>
              <a:rPr lang="en-US" dirty="0"/>
              <a:t>Use Kubernetes as the generic deployment platform</a:t>
            </a:r>
          </a:p>
          <a:p>
            <a:pPr lvl="1"/>
            <a:r>
              <a:rPr lang="en-US" dirty="0"/>
              <a:t>Have a unified runtime platform for development – probably also based on Kubernetes (</a:t>
            </a:r>
            <a:r>
              <a:rPr lang="en-US" dirty="0" err="1"/>
              <a:t>minikube</a:t>
            </a:r>
            <a:r>
              <a:rPr lang="en-US" dirty="0"/>
              <a:t>)</a:t>
            </a:r>
          </a:p>
          <a:p>
            <a:r>
              <a:rPr lang="en-US" dirty="0"/>
              <a:t>Apply security – on APIs, on UI – authentication and authorization</a:t>
            </a:r>
          </a:p>
          <a:p>
            <a:r>
              <a:rPr lang="en-US" dirty="0"/>
              <a:t>How to do UI Mashup</a:t>
            </a:r>
          </a:p>
          <a:p>
            <a:r>
              <a:rPr lang="en-US" dirty="0"/>
              <a:t>Embrace </a:t>
            </a:r>
            <a:r>
              <a:rPr lang="en-US" dirty="0" err="1"/>
              <a:t>Serverless</a:t>
            </a:r>
            <a:endParaRPr lang="en-US" dirty="0"/>
          </a:p>
          <a:p>
            <a:endParaRPr lang="nl-NL" dirty="0"/>
          </a:p>
        </p:txBody>
      </p:sp>
    </p:spTree>
    <p:extLst>
      <p:ext uri="{BB962C8B-B14F-4D97-AF65-F5344CB8AC3E}">
        <p14:creationId xmlns:p14="http://schemas.microsoft.com/office/powerpoint/2010/main" val="347314049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steps – Architecture &amp; Technology</a:t>
            </a:r>
            <a:endParaRPr lang="nl-NL" dirty="0"/>
          </a:p>
        </p:txBody>
      </p:sp>
      <p:sp>
        <p:nvSpPr>
          <p:cNvPr id="3" name="Content Placeholder 2"/>
          <p:cNvSpPr>
            <a:spLocks noGrp="1"/>
          </p:cNvSpPr>
          <p:nvPr>
            <p:ph idx="1"/>
          </p:nvPr>
        </p:nvSpPr>
        <p:spPr>
          <a:xfrm>
            <a:off x="628650" y="1369219"/>
            <a:ext cx="7886700" cy="3774281"/>
          </a:xfrm>
        </p:spPr>
        <p:txBody>
          <a:bodyPr>
            <a:normAutofit fontScale="70000" lnSpcReduction="20000"/>
          </a:bodyPr>
          <a:lstStyle/>
          <a:p>
            <a:r>
              <a:rPr lang="en-US" dirty="0"/>
              <a:t>Do TCO analysis</a:t>
            </a:r>
          </a:p>
          <a:p>
            <a:r>
              <a:rPr lang="en-US" dirty="0"/>
              <a:t>Consistently use AVRO throughout our services</a:t>
            </a:r>
          </a:p>
          <a:p>
            <a:r>
              <a:rPr lang="en-US" dirty="0"/>
              <a:t>Solve problems with API platform and add missing API implementations</a:t>
            </a:r>
          </a:p>
          <a:p>
            <a:r>
              <a:rPr lang="en-US" dirty="0"/>
              <a:t>Introduce a legacy or standard/SaaS application (and wrangle it)</a:t>
            </a:r>
          </a:p>
          <a:p>
            <a:pPr lvl="1"/>
            <a:r>
              <a:rPr lang="en-US" dirty="0"/>
              <a:t>For example an application for Product Configuration </a:t>
            </a:r>
          </a:p>
          <a:p>
            <a:r>
              <a:rPr lang="en-US" dirty="0"/>
              <a:t>Use Kubernetes as the generic deployment platform</a:t>
            </a:r>
          </a:p>
          <a:p>
            <a:pPr lvl="1"/>
            <a:r>
              <a:rPr lang="en-US" dirty="0"/>
              <a:t>Have a unified runtime platform for development – probably also based on Kubernetes (</a:t>
            </a:r>
            <a:r>
              <a:rPr lang="en-US" dirty="0" err="1"/>
              <a:t>minikube</a:t>
            </a:r>
            <a:r>
              <a:rPr lang="en-US" dirty="0"/>
              <a:t>)</a:t>
            </a:r>
          </a:p>
          <a:p>
            <a:r>
              <a:rPr lang="en-US" dirty="0"/>
              <a:t>add management/monitoring to Kubernetes (</a:t>
            </a:r>
            <a:r>
              <a:rPr lang="en-US" dirty="0" err="1"/>
              <a:t>e.g</a:t>
            </a:r>
            <a:r>
              <a:rPr lang="en-US" dirty="0"/>
              <a:t> </a:t>
            </a:r>
            <a:r>
              <a:rPr lang="en-US" dirty="0" err="1"/>
              <a:t>Istio</a:t>
            </a:r>
            <a:r>
              <a:rPr lang="en-US" dirty="0"/>
              <a:t>, </a:t>
            </a:r>
            <a:r>
              <a:rPr lang="en-US" dirty="0" err="1"/>
              <a:t>Zipkin</a:t>
            </a:r>
            <a:r>
              <a:rPr lang="en-US" dirty="0"/>
              <a:t>, </a:t>
            </a:r>
            <a:r>
              <a:rPr lang="en-US" dirty="0" err="1"/>
              <a:t>Grafana</a:t>
            </a:r>
            <a:r>
              <a:rPr lang="en-US" dirty="0"/>
              <a:t>, </a:t>
            </a:r>
            <a:r>
              <a:rPr lang="en-US" dirty="0" err="1"/>
              <a:t>Vizceral</a:t>
            </a:r>
            <a:r>
              <a:rPr lang="en-US" dirty="0"/>
              <a:t>)</a:t>
            </a:r>
          </a:p>
          <a:p>
            <a:r>
              <a:rPr lang="en-US" dirty="0"/>
              <a:t>find a good solution for the workflow</a:t>
            </a:r>
          </a:p>
          <a:p>
            <a:r>
              <a:rPr lang="en-US" dirty="0"/>
              <a:t>add notification and push (server to client; server sent events &amp; web sockets)</a:t>
            </a:r>
          </a:p>
          <a:p>
            <a:r>
              <a:rPr lang="en-US" dirty="0"/>
              <a:t>handle event production failure; handle historic event consumption</a:t>
            </a:r>
          </a:p>
          <a:p>
            <a:r>
              <a:rPr lang="en-US" dirty="0"/>
              <a:t>apply event sourcing?</a:t>
            </a:r>
          </a:p>
          <a:p>
            <a:r>
              <a:rPr lang="en-US" dirty="0"/>
              <a:t>strategy for splitting a </a:t>
            </a:r>
            <a:r>
              <a:rPr lang="en-US" dirty="0" err="1"/>
              <a:t>microservice</a:t>
            </a:r>
            <a:r>
              <a:rPr lang="en-US" dirty="0"/>
              <a:t> (for example break up Logistics MS into shipping and warehousing)</a:t>
            </a:r>
          </a:p>
          <a:p>
            <a:r>
              <a:rPr lang="en-US" dirty="0"/>
              <a:t>fully automated delivery pipelines for all components</a:t>
            </a:r>
          </a:p>
          <a:p>
            <a:r>
              <a:rPr lang="en-US" dirty="0"/>
              <a:t>automated regression testing of MS APIs</a:t>
            </a:r>
          </a:p>
          <a:p>
            <a:r>
              <a:rPr lang="en-US" dirty="0"/>
              <a:t>a way to test events (both production and consumption)</a:t>
            </a:r>
          </a:p>
          <a:p>
            <a:r>
              <a:rPr lang="en-US" dirty="0"/>
              <a:t>implement security - OAuth authentication, using IDCS for identity management, log in and authorization </a:t>
            </a:r>
          </a:p>
          <a:p>
            <a:r>
              <a:rPr lang="en-US" dirty="0"/>
              <a:t>have a central catalog for client events as well as enterprise events</a:t>
            </a:r>
          </a:p>
          <a:p>
            <a:r>
              <a:rPr lang="en-US" dirty="0"/>
              <a:t>embrace upcoming Oracle Container Engine Cloud</a:t>
            </a:r>
          </a:p>
          <a:p>
            <a:r>
              <a:rPr lang="en-US" dirty="0"/>
              <a:t>Build up a catalog of reusable components – such as JET composite components</a:t>
            </a:r>
          </a:p>
          <a:p>
            <a:r>
              <a:rPr lang="en-US" dirty="0"/>
              <a:t>Find a best approach for UI mash up </a:t>
            </a:r>
          </a:p>
          <a:p>
            <a:r>
              <a:rPr lang="en-US" dirty="0"/>
              <a:t>Embrace </a:t>
            </a:r>
            <a:r>
              <a:rPr lang="en-US" dirty="0" err="1"/>
              <a:t>Serverless</a:t>
            </a:r>
            <a:endParaRPr lang="nl-NL" dirty="0"/>
          </a:p>
        </p:txBody>
      </p:sp>
    </p:spTree>
    <p:extLst>
      <p:ext uri="{BB962C8B-B14F-4D97-AF65-F5344CB8AC3E}">
        <p14:creationId xmlns:p14="http://schemas.microsoft.com/office/powerpoint/2010/main" val="355937279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3"/>
          <a:srcRect b="13518"/>
          <a:stretch/>
        </p:blipFill>
        <p:spPr>
          <a:xfrm>
            <a:off x="-356956" y="936100"/>
            <a:ext cx="5756956" cy="3900060"/>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a:xfrm>
            <a:off x="5399999" y="1548000"/>
            <a:ext cx="3601125" cy="3024000"/>
          </a:xfrm>
        </p:spPr>
        <p:txBody>
          <a:bodyPr/>
          <a:lstStyle/>
          <a:p>
            <a:r>
              <a:rPr lang="en-US" dirty="0"/>
              <a:t>Thank you!</a:t>
            </a:r>
            <a:br>
              <a:rPr lang="en-US" dirty="0"/>
            </a:br>
            <a:br>
              <a:rPr lang="en-US" dirty="0"/>
            </a:br>
            <a:br>
              <a:rPr lang="en-US" dirty="0"/>
            </a:br>
            <a:endParaRPr lang="nl-NL" dirty="0"/>
          </a:p>
        </p:txBody>
      </p:sp>
      <p:sp>
        <p:nvSpPr>
          <p:cNvPr id="15" name="Content Placeholder 5"/>
          <p:cNvSpPr txBox="1">
            <a:spLocks/>
          </p:cNvSpPr>
          <p:nvPr/>
        </p:nvSpPr>
        <p:spPr>
          <a:xfrm>
            <a:off x="146957" y="1050550"/>
            <a:ext cx="14719300" cy="4824536"/>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4"/>
              </a:rPr>
              <a:t>technology.amis.nl</a:t>
            </a:r>
            <a:endParaRPr lang="en-US" sz="1200" b="1" dirty="0">
              <a:solidFill>
                <a:srgbClr val="E73430">
                  <a:lumMod val="50000"/>
                </a:srgbClr>
              </a:solidFill>
              <a:latin typeface="Arial Unicode MS"/>
            </a:endParaRPr>
          </a:p>
          <a:p>
            <a:pPr marL="0" indent="0">
              <a:buFont typeface="Arial"/>
              <a:buNone/>
            </a:pPr>
            <a:r>
              <a:rPr lang="en-US" sz="1200" b="1" dirty="0">
                <a:solidFill>
                  <a:srgbClr val="E73430">
                    <a:lumMod val="50000"/>
                  </a:srgbClr>
                </a:solidFill>
                <a:latin typeface="Arial Unicode MS"/>
              </a:rPr>
              <a:t>			</a:t>
            </a:r>
          </a:p>
          <a:p>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5"/>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6"/>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7"/>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8" cstate="print"/>
          <a:srcRect/>
          <a:stretch>
            <a:fillRect/>
          </a:stretch>
        </p:blipFill>
        <p:spPr bwMode="auto">
          <a:xfrm>
            <a:off x="555501" y="2126362"/>
            <a:ext cx="294812" cy="294812"/>
          </a:xfrm>
          <a:prstGeom prst="rect">
            <a:avLst/>
          </a:prstGeom>
          <a:noFill/>
          <a:ln w="9525">
            <a:noFill/>
            <a:miter lim="800000"/>
            <a:headEnd/>
            <a:tailEnd/>
          </a:ln>
        </p:spPr>
      </p:pic>
      <p:pic>
        <p:nvPicPr>
          <p:cNvPr id="17" name="Picture 2"/>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470" y="3031837"/>
            <a:ext cx="621639" cy="2174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555501" y="2584409"/>
            <a:ext cx="294812" cy="2948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28255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42" fontAlgn="base" hangingPunct="0">
              <a:spcAft>
                <a:spcPct val="0"/>
              </a:spcAft>
            </a:pPr>
            <a:r>
              <a:rPr lang="fr-FR" sz="2000" dirty="0" err="1"/>
              <a:t>What</a:t>
            </a:r>
            <a:r>
              <a:rPr lang="fr-FR" sz="2000" dirty="0"/>
              <a:t> </a:t>
            </a:r>
            <a:r>
              <a:rPr lang="fr-FR" sz="2000" dirty="0" err="1"/>
              <a:t>is</a:t>
            </a:r>
            <a:r>
              <a:rPr lang="fr-FR" sz="2000" dirty="0"/>
              <a:t> IT all about?</a:t>
            </a:r>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TextBox 15"/>
          <p:cNvSpPr txBox="1"/>
          <p:nvPr/>
        </p:nvSpPr>
        <p:spPr>
          <a:xfrm>
            <a:off x="5468859" y="2736011"/>
            <a:ext cx="1710725" cy="584775"/>
          </a:xfrm>
          <a:prstGeom prst="rect">
            <a:avLst/>
          </a:prstGeom>
          <a:noFill/>
        </p:spPr>
        <p:txBody>
          <a:bodyPr wrap="none" rtlCol="0">
            <a:spAutoFit/>
          </a:bodyPr>
          <a:lstStyle/>
          <a:p>
            <a:r>
              <a:rPr lang="en-US" sz="3200" dirty="0"/>
              <a:t>Platform</a:t>
            </a:r>
            <a:endParaRPr lang="nl-NL" sz="3200" dirty="0"/>
          </a:p>
        </p:txBody>
      </p:sp>
      <p:sp>
        <p:nvSpPr>
          <p:cNvPr id="17" name="TextBox 16"/>
          <p:cNvSpPr txBox="1"/>
          <p:nvPr/>
        </p:nvSpPr>
        <p:spPr>
          <a:xfrm>
            <a:off x="6057435" y="3028398"/>
            <a:ext cx="567784" cy="215444"/>
          </a:xfrm>
          <a:prstGeom prst="rect">
            <a:avLst/>
          </a:prstGeom>
          <a:noFill/>
        </p:spPr>
        <p:txBody>
          <a:bodyPr wrap="none" rtlCol="0">
            <a:spAutoFit/>
          </a:bodyPr>
          <a:lstStyle/>
          <a:p>
            <a:r>
              <a:rPr lang="en-US" sz="800" dirty="0"/>
              <a:t>Platform</a:t>
            </a:r>
            <a:endParaRPr lang="nl-NL" sz="800" dirty="0"/>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12</a:t>
            </a:fld>
            <a:endParaRPr lang="nl-NL"/>
          </a:p>
        </p:txBody>
      </p:sp>
    </p:spTree>
    <p:extLst>
      <p:ext uri="{BB962C8B-B14F-4D97-AF65-F5344CB8AC3E}">
        <p14:creationId xmlns:p14="http://schemas.microsoft.com/office/powerpoint/2010/main" val="28628505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hidden"/>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16"/>
                                        </p:tgtEl>
                                        <p:attrNameLst>
                                          <p:attrName>style.visibility</p:attrName>
                                        </p:attrNameLst>
                                      </p:cBhvr>
                                      <p:to>
                                        <p:strVal val="hidden"/>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6" grpId="1"/>
      <p:bldP spid="1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Production</a:t>
            </a:r>
            <a:r>
              <a:rPr lang="nl-NL" dirty="0"/>
              <a:t> Runtime is </a:t>
            </a:r>
            <a:r>
              <a:rPr lang="nl-NL" dirty="0" err="1"/>
              <a:t>the</a:t>
            </a:r>
            <a:r>
              <a:rPr lang="nl-NL" dirty="0"/>
              <a:t> </a:t>
            </a:r>
            <a:r>
              <a:rPr lang="nl-NL" dirty="0" err="1"/>
              <a:t>Result</a:t>
            </a:r>
            <a:r>
              <a:rPr lang="nl-NL" dirty="0"/>
              <a:t> of </a:t>
            </a:r>
            <a:r>
              <a:rPr lang="nl-NL" dirty="0" err="1"/>
              <a:t>Preparation</a:t>
            </a:r>
            <a:r>
              <a:rPr lang="nl-NL" dirty="0"/>
              <a:t> Runtime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13</a:t>
            </a:fld>
            <a:endParaRPr lang="nl-NL"/>
          </a:p>
        </p:txBody>
      </p:sp>
    </p:spTree>
    <p:extLst>
      <p:ext uri="{BB962C8B-B14F-4D97-AF65-F5344CB8AC3E}">
        <p14:creationId xmlns:p14="http://schemas.microsoft.com/office/powerpoint/2010/main" val="25835520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a:t>What?</a:t>
            </a:r>
            <a:endParaRPr lang="nl-NL" sz="8800" dirty="0"/>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14</a:t>
            </a:fld>
            <a:endParaRPr lang="nl-NL"/>
          </a:p>
        </p:txBody>
      </p:sp>
    </p:spTree>
    <p:extLst>
      <p:ext uri="{BB962C8B-B14F-4D97-AF65-F5344CB8AC3E}">
        <p14:creationId xmlns:p14="http://schemas.microsoft.com/office/powerpoint/2010/main" val="8975606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6" name="Content Placeholder 5"/>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15</a:t>
            </a:fld>
            <a:endParaRPr lang="nl-NL"/>
          </a:p>
        </p:txBody>
      </p:sp>
    </p:spTree>
    <p:extLst>
      <p:ext uri="{BB962C8B-B14F-4D97-AF65-F5344CB8AC3E}">
        <p14:creationId xmlns:p14="http://schemas.microsoft.com/office/powerpoint/2010/main" val="12764344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1" name="TextBox 10"/>
          <p:cNvSpPr txBox="1"/>
          <p:nvPr/>
        </p:nvSpPr>
        <p:spPr>
          <a:xfrm>
            <a:off x="5810438" y="2911816"/>
            <a:ext cx="1043876" cy="369332"/>
          </a:xfrm>
          <a:prstGeom prst="rect">
            <a:avLst/>
          </a:prstGeom>
          <a:noFill/>
        </p:spPr>
        <p:txBody>
          <a:bodyPr wrap="none" rtlCol="0">
            <a:spAutoFit/>
          </a:bodyPr>
          <a:lstStyle/>
          <a:p>
            <a:r>
              <a:rPr lang="en-US" sz="1800" dirty="0"/>
              <a:t>Platform</a:t>
            </a:r>
            <a:endParaRPr lang="nl-NL" sz="1800" dirty="0"/>
          </a:p>
        </p:txBody>
      </p:sp>
      <p:sp>
        <p:nvSpPr>
          <p:cNvPr id="12" name="TextBox 11"/>
          <p:cNvSpPr txBox="1"/>
          <p:nvPr/>
        </p:nvSpPr>
        <p:spPr>
          <a:xfrm>
            <a:off x="5274476" y="1078019"/>
            <a:ext cx="2390398" cy="369332"/>
          </a:xfrm>
          <a:prstGeom prst="rect">
            <a:avLst/>
          </a:prstGeom>
          <a:noFill/>
        </p:spPr>
        <p:txBody>
          <a:bodyPr wrap="none" rtlCol="0">
            <a:spAutoFit/>
          </a:bodyPr>
          <a:lstStyle/>
          <a:p>
            <a:r>
              <a:rPr lang="en-US" sz="1800" b="1" dirty="0"/>
              <a:t>Production Runtime</a:t>
            </a:r>
            <a:endParaRPr lang="nl-NL" sz="1800" b="1" dirty="0"/>
          </a:p>
        </p:txBody>
      </p:sp>
      <p:cxnSp>
        <p:nvCxnSpPr>
          <p:cNvPr id="13" name="Straight Connector 12"/>
          <p:cNvCxnSpPr/>
          <p:nvPr/>
        </p:nvCxnSpPr>
        <p:spPr>
          <a:xfrm>
            <a:off x="5430955"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14" name="TextBox 13"/>
          <p:cNvSpPr txBox="1"/>
          <p:nvPr/>
        </p:nvSpPr>
        <p:spPr>
          <a:xfrm>
            <a:off x="5684738" y="1613589"/>
            <a:ext cx="1313180" cy="369332"/>
          </a:xfrm>
          <a:prstGeom prst="rect">
            <a:avLst/>
          </a:prstGeom>
          <a:noFill/>
        </p:spPr>
        <p:txBody>
          <a:bodyPr wrap="none" rtlCol="0">
            <a:spAutoFit/>
          </a:bodyPr>
          <a:lstStyle/>
          <a:p>
            <a:r>
              <a:rPr lang="en-US" sz="1800" dirty="0"/>
              <a:t>Operations</a:t>
            </a:r>
            <a:endParaRPr lang="nl-NL" sz="1800" dirty="0"/>
          </a:p>
        </p:txBody>
      </p:sp>
      <p:sp>
        <p:nvSpPr>
          <p:cNvPr id="15" name="Rectangular Callout 14"/>
          <p:cNvSpPr/>
          <p:nvPr/>
        </p:nvSpPr>
        <p:spPr>
          <a:xfrm>
            <a:off x="7536785" y="1915802"/>
            <a:ext cx="1530880" cy="771978"/>
          </a:xfrm>
          <a:prstGeom prst="wedgeRectCallout">
            <a:avLst>
              <a:gd name="adj1" fmla="val -101496"/>
              <a:gd name="adj2" fmla="val 59808"/>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Monitoring &amp; Management</a:t>
            </a:r>
          </a:p>
        </p:txBody>
      </p:sp>
      <p:sp>
        <p:nvSpPr>
          <p:cNvPr id="16" name="Oval 15"/>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17" name="TextBox 16"/>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18" name="TextBox 17"/>
          <p:cNvSpPr txBox="1"/>
          <p:nvPr/>
        </p:nvSpPr>
        <p:spPr>
          <a:xfrm>
            <a:off x="2293655" y="1078019"/>
            <a:ext cx="2454518" cy="369332"/>
          </a:xfrm>
          <a:prstGeom prst="rect">
            <a:avLst/>
          </a:prstGeom>
          <a:noFill/>
        </p:spPr>
        <p:txBody>
          <a:bodyPr wrap="none" rtlCol="0">
            <a:spAutoFit/>
          </a:bodyPr>
          <a:lstStyle/>
          <a:p>
            <a:r>
              <a:rPr lang="en-US" sz="1800" b="1" dirty="0"/>
              <a:t>Preparation Runtime</a:t>
            </a:r>
            <a:endParaRPr lang="nl-NL" sz="1800" b="1" dirty="0"/>
          </a:p>
        </p:txBody>
      </p:sp>
      <p:sp>
        <p:nvSpPr>
          <p:cNvPr id="19" name="TextBox 1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20" name="Straight Connector 19"/>
          <p:cNvCxnSpPr>
            <a:stCxn id="16" idx="2"/>
            <a:endCxn id="16"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21" name="TextBox 20"/>
          <p:cNvSpPr txBox="1"/>
          <p:nvPr/>
        </p:nvSpPr>
        <p:spPr>
          <a:xfrm>
            <a:off x="2703916" y="1613589"/>
            <a:ext cx="1544012" cy="369332"/>
          </a:xfrm>
          <a:prstGeom prst="rect">
            <a:avLst/>
          </a:prstGeom>
          <a:noFill/>
        </p:spPr>
        <p:txBody>
          <a:bodyPr wrap="none" rtlCol="0">
            <a:spAutoFit/>
          </a:bodyPr>
          <a:lstStyle/>
          <a:p>
            <a:r>
              <a:rPr lang="en-US" sz="1800" dirty="0"/>
              <a:t>Development</a:t>
            </a:r>
            <a:endParaRPr lang="nl-NL" sz="1800" dirty="0"/>
          </a:p>
        </p:txBody>
      </p:sp>
      <p:sp>
        <p:nvSpPr>
          <p:cNvPr id="22" name="Freeform 2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3" name="Rectangular Callout 22"/>
          <p:cNvSpPr/>
          <p:nvPr/>
        </p:nvSpPr>
        <p:spPr>
          <a:xfrm>
            <a:off x="4471750" y="3100155"/>
            <a:ext cx="735759" cy="456948"/>
          </a:xfrm>
          <a:prstGeom prst="wedgeRectCallout">
            <a:avLst>
              <a:gd name="adj1" fmla="val -3582"/>
              <a:gd name="adj2" fmla="val -131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dirty="0"/>
              <a:t>CD</a:t>
            </a:r>
          </a:p>
        </p:txBody>
      </p:sp>
      <p:sp>
        <p:nvSpPr>
          <p:cNvPr id="24" name="Rectangular Callout 23"/>
          <p:cNvSpPr/>
          <p:nvPr/>
        </p:nvSpPr>
        <p:spPr>
          <a:xfrm>
            <a:off x="356657" y="2520961"/>
            <a:ext cx="1530880" cy="771978"/>
          </a:xfrm>
          <a:prstGeom prst="wedgeRectCallout">
            <a:avLst>
              <a:gd name="adj1" fmla="val 86739"/>
              <a:gd name="adj2" fmla="val -20950"/>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800" i="1" dirty="0"/>
              <a:t>Agile </a:t>
            </a:r>
            <a:r>
              <a:rPr lang="en-US" sz="1800" dirty="0"/>
              <a:t>Design, Build, Test</a:t>
            </a:r>
          </a:p>
        </p:txBody>
      </p:sp>
      <p:sp>
        <p:nvSpPr>
          <p:cNvPr id="25" name="TextBox 24"/>
          <p:cNvSpPr txBox="1"/>
          <p:nvPr/>
        </p:nvSpPr>
        <p:spPr>
          <a:xfrm>
            <a:off x="3558377" y="1354271"/>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26" name="TextBox 25"/>
          <p:cNvSpPr txBox="1"/>
          <p:nvPr/>
        </p:nvSpPr>
        <p:spPr>
          <a:xfrm>
            <a:off x="2205361"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16</a:t>
            </a:fld>
            <a:endParaRPr lang="nl-NL"/>
          </a:p>
        </p:txBody>
      </p:sp>
    </p:spTree>
    <p:extLst>
      <p:ext uri="{BB962C8B-B14F-4D97-AF65-F5344CB8AC3E}">
        <p14:creationId xmlns:p14="http://schemas.microsoft.com/office/powerpoint/2010/main" val="34628485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nl-NL" dirty="0" err="1"/>
              <a:t>One</a:t>
            </a:r>
            <a:r>
              <a:rPr lang="nl-NL" dirty="0"/>
              <a:t> team has Agile </a:t>
            </a:r>
            <a:r>
              <a:rPr lang="nl-NL" dirty="0" err="1"/>
              <a:t>responsibility</a:t>
            </a:r>
            <a:r>
              <a:rPr lang="nl-NL" dirty="0"/>
              <a:t> </a:t>
            </a:r>
            <a:r>
              <a:rPr lang="nl-NL" dirty="0" err="1"/>
              <a:t>through</a:t>
            </a:r>
            <a:r>
              <a:rPr lang="nl-NL" dirty="0"/>
              <a:t> full </a:t>
            </a:r>
            <a:r>
              <a:rPr lang="nl-NL" dirty="0" err="1"/>
              <a:t>lifecyle</a:t>
            </a:r>
            <a:endParaRPr lang="fr-FR" dirty="0"/>
          </a:p>
        </p:txBody>
      </p:sp>
      <p:sp>
        <p:nvSpPr>
          <p:cNvPr id="3" name="Content Placeholder 2"/>
          <p:cNvSpPr>
            <a:spLocks noGrp="1"/>
          </p:cNvSpPr>
          <p:nvPr>
            <p:ph idx="1"/>
          </p:nvPr>
        </p:nvSpPr>
        <p:spPr/>
        <p:txBody>
          <a:bodyPr/>
          <a:lstStyle/>
          <a:p>
            <a:endParaRPr lang="nl-NL"/>
          </a:p>
        </p:txBody>
      </p:sp>
      <p:sp>
        <p:nvSpPr>
          <p:cNvPr id="27" name="Oval 26"/>
          <p:cNvSpPr/>
          <p:nvPr/>
        </p:nvSpPr>
        <p:spPr>
          <a:xfrm>
            <a:off x="2450134" y="2002000"/>
            <a:ext cx="1752547" cy="1503172"/>
          </a:xfrm>
          <a:prstGeom prst="ellipse">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800"/>
          </a:p>
        </p:txBody>
      </p:sp>
      <p:sp>
        <p:nvSpPr>
          <p:cNvPr id="28" name="TextBox 27"/>
          <p:cNvSpPr txBox="1"/>
          <p:nvPr/>
        </p:nvSpPr>
        <p:spPr>
          <a:xfrm>
            <a:off x="2703916" y="2168250"/>
            <a:ext cx="1313180" cy="369332"/>
          </a:xfrm>
          <a:prstGeom prst="rect">
            <a:avLst/>
          </a:prstGeom>
          <a:noFill/>
        </p:spPr>
        <p:txBody>
          <a:bodyPr wrap="none" rtlCol="0">
            <a:spAutoFit/>
          </a:bodyPr>
          <a:lstStyle/>
          <a:p>
            <a:r>
              <a:rPr lang="en-US" sz="1800" dirty="0"/>
              <a:t>Application</a:t>
            </a:r>
            <a:endParaRPr lang="nl-NL" sz="1800" dirty="0"/>
          </a:p>
        </p:txBody>
      </p:sp>
      <p:sp>
        <p:nvSpPr>
          <p:cNvPr id="29" name="TextBox 28"/>
          <p:cNvSpPr txBox="1"/>
          <p:nvPr/>
        </p:nvSpPr>
        <p:spPr>
          <a:xfrm>
            <a:off x="2829617" y="2911816"/>
            <a:ext cx="1043876" cy="369332"/>
          </a:xfrm>
          <a:prstGeom prst="rect">
            <a:avLst/>
          </a:prstGeom>
          <a:noFill/>
        </p:spPr>
        <p:txBody>
          <a:bodyPr wrap="none" rtlCol="0">
            <a:spAutoFit/>
          </a:bodyPr>
          <a:lstStyle/>
          <a:p>
            <a:r>
              <a:rPr lang="en-US" sz="1800" dirty="0"/>
              <a:t>Platform</a:t>
            </a:r>
            <a:endParaRPr lang="nl-NL" sz="1800" dirty="0"/>
          </a:p>
        </p:txBody>
      </p:sp>
      <p:cxnSp>
        <p:nvCxnSpPr>
          <p:cNvPr id="30" name="Straight Connector 29"/>
          <p:cNvCxnSpPr>
            <a:stCxn id="27" idx="2"/>
            <a:endCxn id="27" idx="6"/>
          </p:cNvCxnSpPr>
          <p:nvPr/>
        </p:nvCxnSpPr>
        <p:spPr>
          <a:xfrm>
            <a:off x="2450134" y="2753585"/>
            <a:ext cx="1752547"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sp>
        <p:nvSpPr>
          <p:cNvPr id="31" name="TextBox 30"/>
          <p:cNvSpPr txBox="1"/>
          <p:nvPr/>
        </p:nvSpPr>
        <p:spPr>
          <a:xfrm>
            <a:off x="3282915" y="1555283"/>
            <a:ext cx="2468805" cy="369321"/>
          </a:xfrm>
          <a:prstGeom prst="rect">
            <a:avLst/>
          </a:prstGeom>
          <a:noFill/>
        </p:spPr>
        <p:txBody>
          <a:bodyPr wrap="none" rtlCol="0">
            <a:prstTxWarp prst="textInflate">
              <a:avLst/>
            </a:prstTxWarp>
            <a:spAutoFit/>
          </a:bodyPr>
          <a:lstStyle/>
          <a:p>
            <a:r>
              <a:rPr lang="en-US" sz="1800" b="1" dirty="0">
                <a:ln w="22225">
                  <a:solidFill>
                    <a:schemeClr val="accent2"/>
                  </a:solidFill>
                  <a:prstDash val="solid"/>
                </a:ln>
                <a:solidFill>
                  <a:schemeClr val="accent2">
                    <a:lumMod val="40000"/>
                    <a:lumOff val="60000"/>
                  </a:schemeClr>
                </a:solidFill>
              </a:rPr>
              <a:t>DevOps</a:t>
            </a:r>
            <a:endParaRPr lang="nl-NL" sz="1800" b="1" dirty="0">
              <a:ln w="22225">
                <a:solidFill>
                  <a:schemeClr val="accent2"/>
                </a:solidFill>
                <a:prstDash val="solid"/>
              </a:ln>
              <a:solidFill>
                <a:schemeClr val="accent2">
                  <a:lumMod val="40000"/>
                  <a:lumOff val="60000"/>
                </a:schemeClr>
              </a:solidFill>
            </a:endParaRPr>
          </a:p>
        </p:txBody>
      </p:sp>
      <p:sp>
        <p:nvSpPr>
          <p:cNvPr id="32" name="Freeform 31"/>
          <p:cNvSpPr/>
          <p:nvPr/>
        </p:nvSpPr>
        <p:spPr>
          <a:xfrm>
            <a:off x="4294918" y="2520961"/>
            <a:ext cx="1124244" cy="496934"/>
          </a:xfrm>
          <a:custGeom>
            <a:avLst/>
            <a:gdLst>
              <a:gd name="connsiteX0" fmla="*/ 0 w 1124278"/>
              <a:gd name="connsiteY0" fmla="*/ 243024 h 496949"/>
              <a:gd name="connsiteX1" fmla="*/ 394855 w 1124278"/>
              <a:gd name="connsiteY1" fmla="*/ 7497 h 496949"/>
              <a:gd name="connsiteX2" fmla="*/ 727364 w 1124278"/>
              <a:gd name="connsiteY2" fmla="*/ 492406 h 496949"/>
              <a:gd name="connsiteX3" fmla="*/ 1073727 w 1124278"/>
              <a:gd name="connsiteY3" fmla="*/ 249951 h 496949"/>
              <a:gd name="connsiteX4" fmla="*/ 1115291 w 1124278"/>
              <a:gd name="connsiteY4" fmla="*/ 243024 h 4969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4278" h="496949">
                <a:moveTo>
                  <a:pt x="0" y="243024"/>
                </a:moveTo>
                <a:cubicBezTo>
                  <a:pt x="136814" y="104478"/>
                  <a:pt x="273628" y="-34067"/>
                  <a:pt x="394855" y="7497"/>
                </a:cubicBezTo>
                <a:cubicBezTo>
                  <a:pt x="516082" y="49061"/>
                  <a:pt x="614219" y="451997"/>
                  <a:pt x="727364" y="492406"/>
                </a:cubicBezTo>
                <a:cubicBezTo>
                  <a:pt x="840509" y="532815"/>
                  <a:pt x="1009072" y="291515"/>
                  <a:pt x="1073727" y="249951"/>
                </a:cubicBezTo>
                <a:cubicBezTo>
                  <a:pt x="1138382" y="208387"/>
                  <a:pt x="1126836" y="225705"/>
                  <a:pt x="1115291" y="243024"/>
                </a:cubicBezTo>
              </a:path>
            </a:pathLst>
          </a:custGeom>
          <a:noFill/>
          <a:ln w="38100">
            <a:headEnd type="none" w="med" len="med"/>
            <a:tailEnd type="triangl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3" name="TextBox 32"/>
          <p:cNvSpPr txBox="1"/>
          <p:nvPr/>
        </p:nvSpPr>
        <p:spPr>
          <a:xfrm>
            <a:off x="1948813" y="3900015"/>
            <a:ext cx="5303358" cy="640060"/>
          </a:xfrm>
          <a:prstGeom prst="rect">
            <a:avLst/>
          </a:prstGeom>
          <a:noFill/>
        </p:spPr>
        <p:txBody>
          <a:bodyPr wrap="square" rtlCol="0">
            <a:prstTxWarp prst="textInflateTop">
              <a:avLst/>
            </a:prstTxWarp>
            <a:spAutoFit/>
          </a:bodyPr>
          <a:lstStyle/>
          <a:p>
            <a:r>
              <a:rPr lang="en-US"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You build it, you run it, you fix it, you evolve</a:t>
            </a:r>
            <a:endParaRPr lang="nl-NL" sz="1800" b="1" dirty="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endParaRPr>
          </a:p>
        </p:txBody>
      </p:sp>
      <p:grpSp>
        <p:nvGrpSpPr>
          <p:cNvPr id="34" name="Group 33"/>
          <p:cNvGrpSpPr/>
          <p:nvPr/>
        </p:nvGrpSpPr>
        <p:grpSpPr>
          <a:xfrm>
            <a:off x="5430955" y="2002000"/>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17</a:t>
            </a:fld>
            <a:endParaRPr lang="nl-NL"/>
          </a:p>
        </p:txBody>
      </p:sp>
    </p:spTree>
    <p:extLst>
      <p:ext uri="{BB962C8B-B14F-4D97-AF65-F5344CB8AC3E}">
        <p14:creationId xmlns:p14="http://schemas.microsoft.com/office/powerpoint/2010/main" val="563069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72222E-6 4.81481E-6 L 0.13836 0.0003 " pathEditMode="relative" rAng="0" ptsTypes="AA">
                                      <p:cBhvr>
                                        <p:cTn id="6" dur="2000" fill="hold"/>
                                        <p:tgtEl>
                                          <p:spTgt spid="27"/>
                                        </p:tgtEl>
                                        <p:attrNameLst>
                                          <p:attrName>ppt_x</p:attrName>
                                          <p:attrName>ppt_y</p:attrName>
                                        </p:attrNameLst>
                                      </p:cBhvr>
                                      <p:rCtr x="6910" y="0"/>
                                    </p:animMotion>
                                  </p:childTnLst>
                                </p:cTn>
                              </p:par>
                              <p:par>
                                <p:cTn id="7" presetID="42" presetClass="path" presetSubtype="0" accel="50000" decel="50000" fill="hold" nodeType="withEffect">
                                  <p:stCondLst>
                                    <p:cond delay="0"/>
                                  </p:stCondLst>
                                  <p:childTnLst>
                                    <p:animMotion origin="layout" path="M 3.05556E-6 4.81481E-6 L -0.18907 0.0003 " pathEditMode="relative" rAng="0" ptsTypes="AA">
                                      <p:cBhvr>
                                        <p:cTn id="8" dur="2000" fill="hold"/>
                                        <p:tgtEl>
                                          <p:spTgt spid="34"/>
                                        </p:tgtEl>
                                        <p:attrNameLst>
                                          <p:attrName>ppt_x</p:attrName>
                                          <p:attrName>ppt_y</p:attrName>
                                        </p:attrNameLst>
                                      </p:cBhvr>
                                      <p:rCtr x="-9462" y="0"/>
                                    </p:animMotion>
                                  </p:childTnLst>
                                </p:cTn>
                              </p:par>
                              <p:par>
                                <p:cTn id="9" presetID="10" presetClass="exit" presetSubtype="0" fill="hold" grpId="0" nodeType="withEffect">
                                  <p:stCondLst>
                                    <p:cond delay="1000"/>
                                  </p:stCondLst>
                                  <p:childTnLst>
                                    <p:animEffect transition="out" filter="fade">
                                      <p:cBhvr>
                                        <p:cTn id="10" dur="500"/>
                                        <p:tgtEl>
                                          <p:spTgt spid="28"/>
                                        </p:tgtEl>
                                      </p:cBhvr>
                                    </p:animEffect>
                                    <p:set>
                                      <p:cBhvr>
                                        <p:cTn id="11" dur="1" fill="hold">
                                          <p:stCondLst>
                                            <p:cond delay="499"/>
                                          </p:stCondLst>
                                        </p:cTn>
                                        <p:tgtEl>
                                          <p:spTgt spid="28"/>
                                        </p:tgtEl>
                                        <p:attrNameLst>
                                          <p:attrName>style.visibility</p:attrName>
                                        </p:attrNameLst>
                                      </p:cBhvr>
                                      <p:to>
                                        <p:strVal val="hidden"/>
                                      </p:to>
                                    </p:set>
                                  </p:childTnLst>
                                </p:cTn>
                              </p:par>
                              <p:par>
                                <p:cTn id="12" presetID="10" presetClass="exit" presetSubtype="0" fill="hold" grpId="0" nodeType="withEffect">
                                  <p:stCondLst>
                                    <p:cond delay="1000"/>
                                  </p:stCondLst>
                                  <p:childTnLst>
                                    <p:animEffect transition="out" filter="fade">
                                      <p:cBhvr>
                                        <p:cTn id="13" dur="500"/>
                                        <p:tgtEl>
                                          <p:spTgt spid="29"/>
                                        </p:tgtEl>
                                      </p:cBhvr>
                                    </p:animEffect>
                                    <p:set>
                                      <p:cBhvr>
                                        <p:cTn id="14" dur="1" fill="hold">
                                          <p:stCondLst>
                                            <p:cond delay="499"/>
                                          </p:stCondLst>
                                        </p:cTn>
                                        <p:tgtEl>
                                          <p:spTgt spid="29"/>
                                        </p:tgtEl>
                                        <p:attrNameLst>
                                          <p:attrName>style.visibility</p:attrName>
                                        </p:attrNameLst>
                                      </p:cBhvr>
                                      <p:to>
                                        <p:strVal val="hidden"/>
                                      </p:to>
                                    </p:set>
                                  </p:childTnLst>
                                </p:cTn>
                              </p:par>
                              <p:par>
                                <p:cTn id="15" presetID="10" presetClass="exit" presetSubtype="0" fill="hold" nodeType="withEffect">
                                  <p:stCondLst>
                                    <p:cond delay="1000"/>
                                  </p:stCondLst>
                                  <p:childTnLst>
                                    <p:animEffect transition="out" filter="fade">
                                      <p:cBhvr>
                                        <p:cTn id="16" dur="500"/>
                                        <p:tgtEl>
                                          <p:spTgt spid="30"/>
                                        </p:tgtEl>
                                      </p:cBhvr>
                                    </p:animEffect>
                                    <p:set>
                                      <p:cBhvr>
                                        <p:cTn id="17" dur="1" fill="hold">
                                          <p:stCondLst>
                                            <p:cond delay="499"/>
                                          </p:stCondLst>
                                        </p:cTn>
                                        <p:tgtEl>
                                          <p:spTgt spid="3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p:bldP spid="2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Rectangle 3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42" fontAlgn="base" hangingPunct="0">
              <a:spcAft>
                <a:spcPct val="0"/>
              </a:spcAft>
            </a:pPr>
            <a:r>
              <a:rPr lang="nl-NL" dirty="0" err="1"/>
              <a:t>DevOps</a:t>
            </a:r>
            <a:r>
              <a:rPr lang="nl-NL" dirty="0"/>
              <a:t> team </a:t>
            </a:r>
            <a:r>
              <a:rPr lang="nl-NL" dirty="0" err="1"/>
              <a:t>owns</a:t>
            </a:r>
            <a:r>
              <a:rPr lang="nl-NL" dirty="0"/>
              <a:t> </a:t>
            </a:r>
            <a:r>
              <a:rPr lang="nl-NL" dirty="0" err="1"/>
              <a:t>and</a:t>
            </a:r>
            <a:r>
              <a:rPr lang="nl-NL" dirty="0"/>
              <a:t> runs </a:t>
            </a:r>
            <a:r>
              <a:rPr lang="nl-NL" dirty="0" err="1"/>
              <a:t>one</a:t>
            </a:r>
            <a:r>
              <a:rPr lang="nl-NL" dirty="0"/>
              <a:t> (or more) </a:t>
            </a:r>
            <a:r>
              <a:rPr lang="nl-NL" dirty="0" err="1"/>
              <a:t>products</a:t>
            </a:r>
            <a:endParaRPr lang="fr-FR" dirty="0"/>
          </a:p>
        </p:txBody>
      </p:sp>
      <p:sp>
        <p:nvSpPr>
          <p:cNvPr id="3" name="Content Placeholder 2"/>
          <p:cNvSpPr>
            <a:spLocks noGrp="1"/>
          </p:cNvSpPr>
          <p:nvPr>
            <p:ph idx="1"/>
          </p:nvPr>
        </p:nvSpPr>
        <p:spPr/>
        <p:txBody>
          <a:bodyPr/>
          <a:lstStyle/>
          <a:p>
            <a:endParaRPr lang="nl-NL"/>
          </a:p>
        </p:txBody>
      </p:sp>
      <p:grpSp>
        <p:nvGrpSpPr>
          <p:cNvPr id="18" name="Group 17"/>
          <p:cNvGrpSpPr/>
          <p:nvPr/>
        </p:nvGrpSpPr>
        <p:grpSpPr>
          <a:xfrm>
            <a:off x="3695727" y="2002000"/>
            <a:ext cx="1752547" cy="1503172"/>
            <a:chOff x="5430981" y="2001982"/>
            <a:chExt cx="1752600" cy="1503218"/>
          </a:xfrm>
        </p:grpSpPr>
        <p:sp>
          <p:nvSpPr>
            <p:cNvPr id="19" name="Oval 18"/>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20" name="TextBox 19"/>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1" name="TextBox 20"/>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2" name="Straight Connector 21"/>
            <p:cNvCxnSpPr>
              <a:stCxn id="19" idx="2"/>
              <a:endCxn id="19"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18</a:t>
            </a:fld>
            <a:endParaRPr lang="nl-NL"/>
          </a:p>
        </p:txBody>
      </p:sp>
    </p:spTree>
    <p:extLst>
      <p:ext uri="{BB962C8B-B14F-4D97-AF65-F5344CB8AC3E}">
        <p14:creationId xmlns:p14="http://schemas.microsoft.com/office/powerpoint/2010/main" val="34524889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8"/>
          <p:cNvSpPr/>
          <p:nvPr/>
        </p:nvSpPr>
        <p:spPr>
          <a:xfrm>
            <a:off x="140" y="1295439"/>
            <a:ext cx="1760166" cy="3314599"/>
          </a:xfrm>
          <a:prstGeom prst="rect">
            <a:avLst/>
          </a:prstGeom>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nl-NL" sz="1013"/>
          </a:p>
        </p:txBody>
      </p:sp>
      <p:sp>
        <p:nvSpPr>
          <p:cNvPr id="2" name="Title 1"/>
          <p:cNvSpPr>
            <a:spLocks noGrp="1"/>
          </p:cNvSpPr>
          <p:nvPr>
            <p:ph type="title"/>
          </p:nvPr>
        </p:nvSpPr>
        <p:spPr>
          <a:xfrm>
            <a:off x="720117" y="288071"/>
            <a:ext cx="7559782" cy="503984"/>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en-US" sz="2847" dirty="0"/>
              <a:t>Multiple products from multiple teams run on a shared generic infrastructure</a:t>
            </a:r>
            <a:endParaRPr lang="fr-FR" sz="2847" dirty="0"/>
          </a:p>
        </p:txBody>
      </p:sp>
      <p:sp>
        <p:nvSpPr>
          <p:cNvPr id="3" name="Content Placeholder 2"/>
          <p:cNvSpPr>
            <a:spLocks noGrp="1"/>
          </p:cNvSpPr>
          <p:nvPr>
            <p:ph idx="1"/>
          </p:nvPr>
        </p:nvSpPr>
        <p:spPr/>
        <p:txBody>
          <a:bodyPr/>
          <a:lstStyle/>
          <a:p>
            <a:endParaRPr lang="nl-NL"/>
          </a:p>
        </p:txBody>
      </p:sp>
      <p:sp>
        <p:nvSpPr>
          <p:cNvPr id="23" name="Rectangle 22"/>
          <p:cNvSpPr/>
          <p:nvPr/>
        </p:nvSpPr>
        <p:spPr>
          <a:xfrm>
            <a:off x="850719" y="3331513"/>
            <a:ext cx="7924558" cy="886019"/>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dirty="0"/>
          </a:p>
        </p:txBody>
      </p:sp>
      <p:sp>
        <p:nvSpPr>
          <p:cNvPr id="24" name="TextBox 23"/>
          <p:cNvSpPr txBox="1"/>
          <p:nvPr/>
        </p:nvSpPr>
        <p:spPr>
          <a:xfrm>
            <a:off x="1901425" y="3816039"/>
            <a:ext cx="6378669" cy="369332"/>
          </a:xfrm>
          <a:prstGeom prst="rect">
            <a:avLst/>
          </a:prstGeom>
          <a:noFill/>
        </p:spPr>
        <p:txBody>
          <a:bodyPr wrap="none" rtlCol="0">
            <a:spAutoFit/>
          </a:bodyPr>
          <a:lstStyle/>
          <a:p>
            <a:r>
              <a:rPr lang="en-US" sz="1800" dirty="0"/>
              <a:t>Generic Infrastructure Platform for running DevOps Products</a:t>
            </a:r>
            <a:endParaRPr lang="nl-NL" sz="1800" dirty="0"/>
          </a:p>
        </p:txBody>
      </p:sp>
      <p:sp>
        <p:nvSpPr>
          <p:cNvPr id="25" name="Rectangular Callout 24"/>
          <p:cNvSpPr/>
          <p:nvPr/>
        </p:nvSpPr>
        <p:spPr>
          <a:xfrm>
            <a:off x="395467" y="4371445"/>
            <a:ext cx="2021735" cy="632873"/>
          </a:xfrm>
          <a:prstGeom prst="wedgeRectCallout">
            <a:avLst>
              <a:gd name="adj1" fmla="val -4264"/>
              <a:gd name="adj2" fmla="val -97201"/>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err="1"/>
              <a:t>Floorspace</a:t>
            </a:r>
            <a:r>
              <a:rPr lang="en-US" sz="1400" dirty="0"/>
              <a:t>, Power, Cooling, Storage, Compute</a:t>
            </a:r>
          </a:p>
        </p:txBody>
      </p:sp>
      <p:sp>
        <p:nvSpPr>
          <p:cNvPr id="26" name="Rectangular Callout 25"/>
          <p:cNvSpPr/>
          <p:nvPr/>
        </p:nvSpPr>
        <p:spPr>
          <a:xfrm>
            <a:off x="6443275" y="4345623"/>
            <a:ext cx="2505663" cy="658696"/>
          </a:xfrm>
          <a:prstGeom prst="wedgeRectCallout">
            <a:avLst>
              <a:gd name="adj1" fmla="val 9059"/>
              <a:gd name="adj2" fmla="val -86183"/>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400" dirty="0"/>
              <a:t>Monitoring, Management, Cache, Authentication, RDBMS, Event Hub</a:t>
            </a:r>
          </a:p>
        </p:txBody>
      </p:sp>
      <p:grpSp>
        <p:nvGrpSpPr>
          <p:cNvPr id="15" name="Group 14"/>
          <p:cNvGrpSpPr/>
          <p:nvPr/>
        </p:nvGrpSpPr>
        <p:grpSpPr>
          <a:xfrm>
            <a:off x="5574468" y="1994647"/>
            <a:ext cx="1752547" cy="1503172"/>
            <a:chOff x="5430981" y="2001982"/>
            <a:chExt cx="1752600" cy="1503218"/>
          </a:xfrm>
        </p:grpSpPr>
        <p:sp>
          <p:nvSpPr>
            <p:cNvPr id="16" name="Oval 15"/>
            <p:cNvSpPr/>
            <p:nvPr/>
          </p:nvSpPr>
          <p:spPr>
            <a:xfrm>
              <a:off x="5430981" y="2001982"/>
              <a:ext cx="1752600" cy="1503218"/>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1800"/>
            </a:p>
          </p:txBody>
        </p:sp>
        <p:sp>
          <p:nvSpPr>
            <p:cNvPr id="17" name="TextBox 16"/>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27" name="TextBox 2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28" name="Straight Connector 27"/>
            <p:cNvCxnSpPr>
              <a:stCxn id="16" idx="2"/>
              <a:endCxn id="16" idx="6"/>
            </p:cNvCxnSpPr>
            <p:nvPr/>
          </p:nvCxnSpPr>
          <p:spPr>
            <a:xfrm>
              <a:off x="5430981" y="2753591"/>
              <a:ext cx="1752600" cy="0"/>
            </a:xfrm>
            <a:prstGeom prst="line">
              <a:avLst/>
            </a:prstGeom>
            <a:ln/>
          </p:spPr>
          <p:style>
            <a:lnRef idx="1">
              <a:schemeClr val="accent3"/>
            </a:lnRef>
            <a:fillRef idx="0">
              <a:schemeClr val="accent3"/>
            </a:fillRef>
            <a:effectRef idx="0">
              <a:schemeClr val="accent3"/>
            </a:effectRef>
            <a:fontRef idx="minor">
              <a:schemeClr val="tx1"/>
            </a:fontRef>
          </p:style>
        </p:cxnSp>
      </p:grpSp>
      <p:grpSp>
        <p:nvGrpSpPr>
          <p:cNvPr id="29" name="Group 28"/>
          <p:cNvGrpSpPr/>
          <p:nvPr/>
        </p:nvGrpSpPr>
        <p:grpSpPr>
          <a:xfrm>
            <a:off x="7453211" y="1987293"/>
            <a:ext cx="1752547" cy="1503172"/>
            <a:chOff x="5430981" y="2001982"/>
            <a:chExt cx="1752600" cy="1503218"/>
          </a:xfrm>
        </p:grpSpPr>
        <p:sp>
          <p:nvSpPr>
            <p:cNvPr id="30" name="Oval 29"/>
            <p:cNvSpPr/>
            <p:nvPr/>
          </p:nvSpPr>
          <p:spPr>
            <a:xfrm>
              <a:off x="5430981" y="2001982"/>
              <a:ext cx="1752600" cy="1503218"/>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1800"/>
            </a:p>
          </p:txBody>
        </p:sp>
        <p:sp>
          <p:nvSpPr>
            <p:cNvPr id="31" name="TextBox 3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2" name="TextBox 3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3" name="Straight Connector 32"/>
            <p:cNvCxnSpPr>
              <a:stCxn id="30" idx="2"/>
              <a:endCxn id="30" idx="6"/>
            </p:cNvCxnSpPr>
            <p:nvPr/>
          </p:nvCxnSpPr>
          <p:spPr>
            <a:xfrm>
              <a:off x="5430981" y="2753591"/>
              <a:ext cx="1752600" cy="0"/>
            </a:xfrm>
            <a:prstGeom prst="line">
              <a:avLst/>
            </a:prstGeom>
            <a:ln/>
          </p:spPr>
          <p:style>
            <a:lnRef idx="1">
              <a:schemeClr val="accent4"/>
            </a:lnRef>
            <a:fillRef idx="0">
              <a:schemeClr val="accent4"/>
            </a:fillRef>
            <a:effectRef idx="0">
              <a:schemeClr val="accent4"/>
            </a:effectRef>
            <a:fontRef idx="minor">
              <a:schemeClr val="tx1"/>
            </a:fontRef>
          </p:style>
        </p:cxnSp>
      </p:grpSp>
      <p:grpSp>
        <p:nvGrpSpPr>
          <p:cNvPr id="34" name="Group 33"/>
          <p:cNvGrpSpPr/>
          <p:nvPr/>
        </p:nvGrpSpPr>
        <p:grpSpPr>
          <a:xfrm>
            <a:off x="1770911" y="2016549"/>
            <a:ext cx="1752547" cy="1503172"/>
            <a:chOff x="5430981" y="2001982"/>
            <a:chExt cx="1752600" cy="1503218"/>
          </a:xfrm>
        </p:grpSpPr>
        <p:sp>
          <p:nvSpPr>
            <p:cNvPr id="35" name="Oval 34"/>
            <p:cNvSpPr/>
            <p:nvPr/>
          </p:nvSpPr>
          <p:spPr>
            <a:xfrm>
              <a:off x="5430981" y="2001982"/>
              <a:ext cx="1752600" cy="1503218"/>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800"/>
            </a:p>
          </p:txBody>
        </p:sp>
        <p:sp>
          <p:nvSpPr>
            <p:cNvPr id="36" name="TextBox 3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37" name="TextBox 3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38" name="Straight Connector 37"/>
            <p:cNvCxnSpPr>
              <a:stCxn id="35" idx="2"/>
              <a:endCxn id="35" idx="6"/>
            </p:cNvCxnSpPr>
            <p:nvPr/>
          </p:nvCxnSpPr>
          <p:spPr>
            <a:xfrm>
              <a:off x="5430981" y="2753591"/>
              <a:ext cx="1752600" cy="0"/>
            </a:xfrm>
            <a:prstGeom prst="line">
              <a:avLst/>
            </a:prstGeom>
            <a:ln/>
          </p:spPr>
          <p:style>
            <a:lnRef idx="1">
              <a:schemeClr val="accent2"/>
            </a:lnRef>
            <a:fillRef idx="0">
              <a:schemeClr val="accent2"/>
            </a:fillRef>
            <a:effectRef idx="0">
              <a:schemeClr val="accent2"/>
            </a:effectRef>
            <a:fontRef idx="minor">
              <a:schemeClr val="tx1"/>
            </a:fontRef>
          </p:style>
        </p:cxnSp>
      </p:grpSp>
      <p:grpSp>
        <p:nvGrpSpPr>
          <p:cNvPr id="39" name="Group 38"/>
          <p:cNvGrpSpPr/>
          <p:nvPr/>
        </p:nvGrpSpPr>
        <p:grpSpPr>
          <a:xfrm>
            <a:off x="-107830" y="2039732"/>
            <a:ext cx="1752547" cy="1503172"/>
            <a:chOff x="5430981" y="2001982"/>
            <a:chExt cx="1752600" cy="1503218"/>
          </a:xfrm>
        </p:grpSpPr>
        <p:sp>
          <p:nvSpPr>
            <p:cNvPr id="40" name="Oval 39"/>
            <p:cNvSpPr/>
            <p:nvPr/>
          </p:nvSpPr>
          <p:spPr>
            <a:xfrm>
              <a:off x="5430981" y="2001982"/>
              <a:ext cx="1752600" cy="1503218"/>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800"/>
            </a:p>
          </p:txBody>
        </p:sp>
        <p:sp>
          <p:nvSpPr>
            <p:cNvPr id="41" name="TextBox 40"/>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2" name="TextBox 41"/>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3" name="Straight Connector 42"/>
            <p:cNvCxnSpPr>
              <a:stCxn id="40" idx="2"/>
              <a:endCxn id="40" idx="6"/>
            </p:cNvCxnSpPr>
            <p:nvPr/>
          </p:nvCxnSpPr>
          <p:spPr>
            <a:xfrm>
              <a:off x="5430981" y="2753591"/>
              <a:ext cx="1752600" cy="0"/>
            </a:xfrm>
            <a:prstGeom prst="line">
              <a:avLst/>
            </a:prstGeom>
            <a:ln/>
          </p:spPr>
          <p:style>
            <a:lnRef idx="1">
              <a:schemeClr val="accent6"/>
            </a:lnRef>
            <a:fillRef idx="0">
              <a:schemeClr val="accent6"/>
            </a:fillRef>
            <a:effectRef idx="0">
              <a:schemeClr val="accent6"/>
            </a:effectRef>
            <a:fontRef idx="minor">
              <a:schemeClr val="tx1"/>
            </a:fontRef>
          </p:style>
        </p:cxnSp>
      </p:grpSp>
      <p:grpSp>
        <p:nvGrpSpPr>
          <p:cNvPr id="44" name="Group 43"/>
          <p:cNvGrpSpPr/>
          <p:nvPr/>
        </p:nvGrpSpPr>
        <p:grpSpPr>
          <a:xfrm>
            <a:off x="3695727" y="2002000"/>
            <a:ext cx="1752547" cy="1503172"/>
            <a:chOff x="5430981" y="2001982"/>
            <a:chExt cx="1752600" cy="1503218"/>
          </a:xfrm>
        </p:grpSpPr>
        <p:sp>
          <p:nvSpPr>
            <p:cNvPr id="45" name="Oval 44"/>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46" name="TextBox 45"/>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47" name="TextBox 46"/>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48" name="Straight Connector 47"/>
            <p:cNvCxnSpPr>
              <a:stCxn id="45" idx="2"/>
              <a:endCxn id="45"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2455781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500"/>
                                        <p:tgtEl>
                                          <p:spTgt spid="1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773" y="4330864"/>
            <a:ext cx="1278216" cy="363844"/>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393" y="4346905"/>
            <a:ext cx="1011524" cy="363844"/>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The Art of Intelligence</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02" y="4258971"/>
            <a:ext cx="1335902" cy="539710"/>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393381" y="1217388"/>
            <a:ext cx="2133759" cy="1926047"/>
          </a:xfrm>
          <a:prstGeom prst="rect">
            <a:avLst/>
          </a:prstGeom>
        </p:spPr>
      </p:pic>
      <p:pic>
        <p:nvPicPr>
          <p:cNvPr id="2050" name="Picture 2" descr="Image result for netherlands new zealand">
            <a:extLst>
              <a:ext uri="{FF2B5EF4-FFF2-40B4-BE49-F238E27FC236}">
                <a16:creationId xmlns:a16="http://schemas.microsoft.com/office/drawing/2014/main" id="{986C49B4-1D6A-449A-921D-46FEFBF756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17929" y="27038"/>
            <a:ext cx="945060" cy="7560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8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510" y="3063603"/>
            <a:ext cx="7784371" cy="581613"/>
          </a:xfrm>
          <a:noFill/>
          <a:ln>
            <a:noFill/>
          </a:ln>
          <a:effectLst/>
        </p:spPr>
        <p:txBody>
          <a:bodyPr vert="horz" wrap="square" lIns="0" tIns="0" rIns="0" bIns="0" numCol="1" rtlCol="0" anchor="ctr" anchorCtr="0" compatLnSpc="1">
            <a:prstTxWarp prst="textNoShape">
              <a:avLst/>
            </a:prstTxWarp>
            <a:noAutofit/>
          </a:bodyPr>
          <a:lstStyle/>
          <a:p>
            <a:pPr fontAlgn="base">
              <a:spcAft>
                <a:spcPct val="0"/>
              </a:spcAft>
            </a:pPr>
            <a:r>
              <a:rPr lang="fr-FR" i="1" dirty="0"/>
              <a:t>(Application plus </a:t>
            </a:r>
            <a:r>
              <a:rPr lang="fr-FR" i="1" dirty="0" err="1"/>
              <a:t>platform</a:t>
            </a:r>
            <a:r>
              <a:rPr lang="fr-FR" i="1" dirty="0"/>
              <a:t>)</a:t>
            </a:r>
            <a:r>
              <a:rPr lang="fr-FR" i="1" dirty="0" err="1"/>
              <a:t>under</a:t>
            </a:r>
            <a:r>
              <a:rPr lang="fr-FR" i="1" dirty="0"/>
              <a:t> </a:t>
            </a:r>
            <a:r>
              <a:rPr lang="fr-FR" i="1" dirty="0" err="1"/>
              <a:t>DevOps</a:t>
            </a:r>
            <a:r>
              <a:rPr lang="fr-FR" i="1" dirty="0"/>
              <a:t>  ==</a:t>
            </a:r>
          </a:p>
        </p:txBody>
      </p:sp>
      <p:grpSp>
        <p:nvGrpSpPr>
          <p:cNvPr id="15" name="Group 14"/>
          <p:cNvGrpSpPr/>
          <p:nvPr/>
        </p:nvGrpSpPr>
        <p:grpSpPr>
          <a:xfrm>
            <a:off x="4251388" y="1300147"/>
            <a:ext cx="4743622" cy="1320424"/>
            <a:chOff x="-107973" y="1987274"/>
            <a:chExt cx="9313871" cy="2230307"/>
          </a:xfrm>
        </p:grpSpPr>
        <p:sp>
          <p:nvSpPr>
            <p:cNvPr id="16" name="Oval 15"/>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17" name="Oval 16"/>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27" name="Oval 26"/>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28" name="Oval 27"/>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29" name="Oval 28"/>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30" name="Rectangle 29"/>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dirty="0"/>
            </a:p>
          </p:txBody>
        </p:sp>
        <p:sp>
          <p:nvSpPr>
            <p:cNvPr id="31" name="TextBox 30"/>
            <p:cNvSpPr txBox="1"/>
            <p:nvPr/>
          </p:nvSpPr>
          <p:spPr>
            <a:xfrm>
              <a:off x="1901343" y="3816074"/>
              <a:ext cx="5108889" cy="337910"/>
            </a:xfrm>
            <a:prstGeom prst="rect">
              <a:avLst/>
            </a:prstGeom>
            <a:noFill/>
          </p:spPr>
          <p:txBody>
            <a:bodyPr wrap="none" rtlCol="0">
              <a:spAutoFit/>
            </a:bodyPr>
            <a:lstStyle/>
            <a:p>
              <a:r>
                <a:rPr lang="en-US" sz="700" dirty="0"/>
                <a:t>Generic Infrastructure Platform for running DevOps Products</a:t>
              </a:r>
              <a:endParaRPr lang="nl-NL" sz="700" dirty="0"/>
            </a:p>
          </p:txBody>
        </p:sp>
      </p:grpSp>
      <p:sp>
        <p:nvSpPr>
          <p:cNvPr id="32" name="TextBox 31"/>
          <p:cNvSpPr txBox="1"/>
          <p:nvPr/>
        </p:nvSpPr>
        <p:spPr>
          <a:xfrm>
            <a:off x="4531882" y="1429817"/>
            <a:ext cx="391454" cy="523220"/>
          </a:xfrm>
          <a:prstGeom prst="rect">
            <a:avLst/>
          </a:prstGeom>
          <a:noFill/>
        </p:spPr>
        <p:txBody>
          <a:bodyPr wrap="none" rtlCol="0">
            <a:spAutoFit/>
          </a:bodyPr>
          <a:lstStyle/>
          <a:p>
            <a:r>
              <a:rPr lang="nl-NL" sz="2800" dirty="0"/>
              <a:t>µ</a:t>
            </a:r>
          </a:p>
        </p:txBody>
      </p:sp>
      <p:sp>
        <p:nvSpPr>
          <p:cNvPr id="33" name="TextBox 32"/>
          <p:cNvSpPr txBox="1"/>
          <p:nvPr/>
        </p:nvSpPr>
        <p:spPr>
          <a:xfrm>
            <a:off x="5497511" y="1429817"/>
            <a:ext cx="391454" cy="523220"/>
          </a:xfrm>
          <a:prstGeom prst="rect">
            <a:avLst/>
          </a:prstGeom>
          <a:noFill/>
        </p:spPr>
        <p:txBody>
          <a:bodyPr wrap="none" rtlCol="0">
            <a:spAutoFit/>
          </a:bodyPr>
          <a:lstStyle/>
          <a:p>
            <a:r>
              <a:rPr lang="nl-NL" sz="2800" dirty="0"/>
              <a:t>µ</a:t>
            </a:r>
          </a:p>
        </p:txBody>
      </p:sp>
      <p:sp>
        <p:nvSpPr>
          <p:cNvPr id="34" name="TextBox 33"/>
          <p:cNvSpPr txBox="1"/>
          <p:nvPr/>
        </p:nvSpPr>
        <p:spPr>
          <a:xfrm>
            <a:off x="6463141" y="1429817"/>
            <a:ext cx="391454" cy="523220"/>
          </a:xfrm>
          <a:prstGeom prst="rect">
            <a:avLst/>
          </a:prstGeom>
          <a:noFill/>
        </p:spPr>
        <p:txBody>
          <a:bodyPr wrap="none" rtlCol="0">
            <a:spAutoFit/>
          </a:bodyPr>
          <a:lstStyle/>
          <a:p>
            <a:r>
              <a:rPr lang="nl-NL" sz="2800" dirty="0"/>
              <a:t>µ</a:t>
            </a:r>
          </a:p>
        </p:txBody>
      </p:sp>
      <p:sp>
        <p:nvSpPr>
          <p:cNvPr id="35" name="TextBox 34"/>
          <p:cNvSpPr txBox="1"/>
          <p:nvPr/>
        </p:nvSpPr>
        <p:spPr>
          <a:xfrm>
            <a:off x="7428770" y="1429817"/>
            <a:ext cx="391454" cy="523220"/>
          </a:xfrm>
          <a:prstGeom prst="rect">
            <a:avLst/>
          </a:prstGeom>
          <a:noFill/>
        </p:spPr>
        <p:txBody>
          <a:bodyPr wrap="none" rtlCol="0">
            <a:spAutoFit/>
          </a:bodyPr>
          <a:lstStyle/>
          <a:p>
            <a:r>
              <a:rPr lang="nl-NL" sz="2800" dirty="0"/>
              <a:t>µ</a:t>
            </a:r>
          </a:p>
        </p:txBody>
      </p:sp>
      <p:sp>
        <p:nvSpPr>
          <p:cNvPr id="36" name="TextBox 35"/>
          <p:cNvSpPr txBox="1"/>
          <p:nvPr/>
        </p:nvSpPr>
        <p:spPr>
          <a:xfrm>
            <a:off x="8394400" y="1429817"/>
            <a:ext cx="391454" cy="523220"/>
          </a:xfrm>
          <a:prstGeom prst="rect">
            <a:avLst/>
          </a:prstGeom>
          <a:noFill/>
        </p:spPr>
        <p:txBody>
          <a:bodyPr wrap="none" rtlCol="0">
            <a:spAutoFit/>
          </a:bodyPr>
          <a:lstStyle/>
          <a:p>
            <a:r>
              <a:rPr lang="nl-NL" sz="2800" dirty="0"/>
              <a:t>µ</a:t>
            </a:r>
          </a:p>
        </p:txBody>
      </p:sp>
      <p:sp>
        <p:nvSpPr>
          <p:cNvPr id="18" name="Title 1"/>
          <p:cNvSpPr txBox="1">
            <a:spLocks/>
          </p:cNvSpPr>
          <p:nvPr/>
        </p:nvSpPr>
        <p:spPr>
          <a:xfrm>
            <a:off x="5933466" y="3063602"/>
            <a:ext cx="1943275" cy="581613"/>
          </a:xfrm>
          <a:prstGeom prst="rect">
            <a:avLst/>
          </a:prstGeom>
          <a:noFill/>
          <a:ln>
            <a:noFill/>
          </a:ln>
          <a:effectLst/>
        </p:spPr>
        <p:txBody>
          <a:bodyPr vert="horz" wrap="square" lIns="0" tIns="0" rIns="0" bIns="0" numCol="1" rtlCol="0" anchor="ctr" anchorCtr="0" compatLnSpc="1">
            <a:prstTxWarp prst="textNoShape">
              <a:avLst/>
            </a:prstTxWarp>
            <a:noAutofit/>
          </a:bodyPr>
          <a:lst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a:lstStyle>
          <a:p>
            <a:pPr fontAlgn="base">
              <a:spcAft>
                <a:spcPct val="0"/>
              </a:spcAft>
            </a:pPr>
            <a:r>
              <a:rPr lang="fr-FR" i="1" dirty="0" err="1"/>
              <a:t>Microservice</a:t>
            </a:r>
            <a:endParaRPr lang="fr-FR" i="1" dirty="0"/>
          </a:p>
        </p:txBody>
      </p:sp>
      <p:sp>
        <p:nvSpPr>
          <p:cNvPr id="3" name="Footer Placeholder 2"/>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2840395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What?</a:t>
            </a:r>
            <a:endParaRPr lang="nl-NL" dirty="0"/>
          </a:p>
        </p:txBody>
      </p:sp>
      <p:sp>
        <p:nvSpPr>
          <p:cNvPr id="6" name="Content Placeholder 5"/>
          <p:cNvSpPr>
            <a:spLocks noGrp="1"/>
          </p:cNvSpPr>
          <p:nvPr>
            <p:ph idx="1"/>
          </p:nvPr>
        </p:nvSpPr>
        <p:spPr>
          <a:xfrm>
            <a:off x="720003" y="936000"/>
            <a:ext cx="7090497" cy="3780000"/>
          </a:xfrm>
        </p:spPr>
        <p:txBody>
          <a:bodyPr/>
          <a:lstStyle/>
          <a:p>
            <a:r>
              <a:rPr lang="en-US" dirty="0"/>
              <a:t>Realistic approach (technology, people, process) =&gt; Something that works!</a:t>
            </a:r>
          </a:p>
          <a:p>
            <a:pPr lvl="1"/>
            <a:r>
              <a:rPr lang="en-US" dirty="0"/>
              <a:t>No dependency on individuals</a:t>
            </a:r>
          </a:p>
          <a:p>
            <a:pPr lvl="1"/>
            <a:r>
              <a:rPr lang="en-US" dirty="0"/>
              <a:t>Able to scale in rate of change</a:t>
            </a:r>
          </a:p>
          <a:p>
            <a:r>
              <a:rPr lang="en-US" dirty="0"/>
              <a:t>Small, well: comprehensible, manageable</a:t>
            </a:r>
          </a:p>
          <a:p>
            <a:r>
              <a:rPr lang="en-US" dirty="0"/>
              <a:t>Clear business ownership</a:t>
            </a:r>
          </a:p>
          <a:p>
            <a:r>
              <a:rPr lang="en-US" dirty="0"/>
              <a:t>Stand alone /isolated/encapsulated </a:t>
            </a:r>
            <a:br>
              <a:rPr lang="en-US" dirty="0"/>
            </a:br>
            <a:r>
              <a:rPr lang="en-US" dirty="0"/>
              <a:t>(in terms of change, release/deploy, scale, location, implementation technology)</a:t>
            </a:r>
          </a:p>
          <a:p>
            <a:r>
              <a:rPr lang="en-US" dirty="0"/>
              <a:t>Provide clear and meaningful functionality in a way that it can be consumed</a:t>
            </a:r>
          </a:p>
          <a:p>
            <a:r>
              <a:rPr lang="en-US" dirty="0"/>
              <a:t>One microservice does not completely fall over when other microservices break (or are redeployed)</a:t>
            </a:r>
          </a:p>
          <a:p>
            <a:r>
              <a:rPr lang="en-US" dirty="0"/>
              <a:t>Able to scale elastically &amp; horizontally and relocate easily</a:t>
            </a:r>
          </a:p>
          <a:p>
            <a:r>
              <a:rPr lang="en" dirty="0"/>
              <a:t>A microservice exists within a single bounded context</a:t>
            </a:r>
            <a:endParaRPr lang="nl-NL" dirty="0"/>
          </a:p>
          <a:p>
            <a:pPr lvl="1"/>
            <a:r>
              <a:rPr lang="nl-NL" dirty="0"/>
              <a:t>Multiple microservices </a:t>
            </a:r>
            <a:r>
              <a:rPr lang="nl-NL" dirty="0" err="1"/>
              <a:t>can</a:t>
            </a:r>
            <a:r>
              <a:rPr lang="nl-NL" dirty="0"/>
              <a:t> share </a:t>
            </a:r>
            <a:r>
              <a:rPr lang="nl-NL" dirty="0" err="1"/>
              <a:t>the</a:t>
            </a:r>
            <a:r>
              <a:rPr lang="nl-NL" dirty="0"/>
              <a:t> </a:t>
            </a:r>
            <a:r>
              <a:rPr lang="nl-NL" dirty="0" err="1"/>
              <a:t>same</a:t>
            </a:r>
            <a:r>
              <a:rPr lang="nl-NL" dirty="0"/>
              <a:t> </a:t>
            </a:r>
            <a:r>
              <a:rPr lang="nl-NL" dirty="0" err="1"/>
              <a:t>bounded</a:t>
            </a:r>
            <a:r>
              <a:rPr lang="nl-NL" dirty="0"/>
              <a:t> context</a:t>
            </a:r>
            <a:endParaRPr lang="en-US" dirty="0"/>
          </a:p>
          <a:p>
            <a:endParaRPr lang="en-US" dirty="0"/>
          </a:p>
          <a:p>
            <a:endParaRPr lang="nl-NL" dirty="0"/>
          </a:p>
        </p:txBody>
      </p:sp>
      <p:sp>
        <p:nvSpPr>
          <p:cNvPr id="3" name="Footer Placeholder 2"/>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21</a:t>
            </a:fld>
            <a:endParaRPr lang="nl-NL" noProof="0" dirty="0"/>
          </a:p>
        </p:txBody>
      </p:sp>
      <p:pic>
        <p:nvPicPr>
          <p:cNvPr id="7" name="Picture 4" descr="Image result for microservices">
            <a:extLst>
              <a:ext uri="{FF2B5EF4-FFF2-40B4-BE49-F238E27FC236}">
                <a16:creationId xmlns:a16="http://schemas.microsoft.com/office/drawing/2014/main" id="{E4788C6B-6C06-46A0-9338-99C2548842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2117" y="1289831"/>
            <a:ext cx="2276766" cy="12819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36166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a:t>How?</a:t>
            </a:r>
            <a:endParaRPr lang="nl-NL" sz="8800" dirty="0"/>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22</a:t>
            </a:fld>
            <a:endParaRPr lang="nl-NL"/>
          </a:p>
        </p:txBody>
      </p:sp>
    </p:spTree>
    <p:extLst>
      <p:ext uri="{BB962C8B-B14F-4D97-AF65-F5344CB8AC3E}">
        <p14:creationId xmlns:p14="http://schemas.microsoft.com/office/powerpoint/2010/main" val="321479070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nl-NL" dirty="0"/>
              <a:t>50 </a:t>
            </a:r>
            <a:r>
              <a:rPr lang="nl-NL" dirty="0" err="1"/>
              <a:t>Shades</a:t>
            </a:r>
            <a:r>
              <a:rPr lang="nl-NL" dirty="0"/>
              <a:t> of Data</a:t>
            </a:r>
          </a:p>
        </p:txBody>
      </p:sp>
      <p:sp>
        <p:nvSpPr>
          <p:cNvPr id="5" name="Slide Number Placeholder 4"/>
          <p:cNvSpPr>
            <a:spLocks noGrp="1"/>
          </p:cNvSpPr>
          <p:nvPr>
            <p:ph type="sldNum" sz="quarter" idx="12"/>
          </p:nvPr>
        </p:nvSpPr>
        <p:spPr/>
        <p:txBody>
          <a:bodyPr/>
          <a:lstStyle/>
          <a:p>
            <a:fld id="{14F1411D-0280-154F-AEAC-4C20B7AA46B2}" type="slidenum">
              <a:rPr lang="nl-NL" smtClean="0"/>
              <a:t>23</a:t>
            </a:fld>
            <a:endParaRPr lang="nl-NL"/>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microservices</a:t>
            </a:r>
            <a:endParaRPr lang="nl-NL" dirty="0"/>
          </a:p>
        </p:txBody>
      </p:sp>
      <p:sp>
        <p:nvSpPr>
          <p:cNvPr id="3" name="Content Placeholder 2"/>
          <p:cNvSpPr>
            <a:spLocks noGrp="1"/>
          </p:cNvSpPr>
          <p:nvPr>
            <p:ph idx="1"/>
          </p:nvPr>
        </p:nvSpPr>
        <p:spPr/>
        <p:txBody>
          <a:bodyPr/>
          <a:lstStyle/>
          <a:p>
            <a:r>
              <a:rPr lang="nl-NL" dirty="0" err="1"/>
              <a:t>One</a:t>
            </a:r>
            <a:r>
              <a:rPr lang="nl-NL" dirty="0"/>
              <a:t> team </a:t>
            </a:r>
            <a:r>
              <a:rPr lang="nl-NL" dirty="0" err="1"/>
              <a:t>owns</a:t>
            </a:r>
            <a:r>
              <a:rPr lang="nl-NL" dirty="0"/>
              <a:t> </a:t>
            </a:r>
            <a:r>
              <a:rPr lang="nl-NL" dirty="0" err="1"/>
              <a:t>the</a:t>
            </a:r>
            <a:r>
              <a:rPr lang="nl-NL" dirty="0"/>
              <a:t> microservice </a:t>
            </a:r>
            <a:r>
              <a:rPr lang="nl-NL" dirty="0" err="1"/>
              <a:t>and</a:t>
            </a:r>
            <a:r>
              <a:rPr lang="nl-NL" dirty="0"/>
              <a:t> </a:t>
            </a:r>
            <a:r>
              <a:rPr lang="nl-NL" dirty="0" err="1"/>
              <a:t>can</a:t>
            </a:r>
            <a:r>
              <a:rPr lang="nl-NL" dirty="0"/>
              <a:t> do </a:t>
            </a:r>
            <a:r>
              <a:rPr lang="nl-NL" dirty="0" err="1"/>
              <a:t>functional</a:t>
            </a:r>
            <a:r>
              <a:rPr lang="nl-NL" dirty="0"/>
              <a:t> </a:t>
            </a:r>
            <a:r>
              <a:rPr lang="nl-NL" dirty="0" err="1"/>
              <a:t>and</a:t>
            </a:r>
            <a:r>
              <a:rPr lang="nl-NL" dirty="0"/>
              <a:t> </a:t>
            </a:r>
            <a:r>
              <a:rPr lang="nl-NL" dirty="0" err="1"/>
              <a:t>technical</a:t>
            </a:r>
            <a:r>
              <a:rPr lang="nl-NL" dirty="0"/>
              <a:t> </a:t>
            </a:r>
            <a:r>
              <a:rPr lang="nl-NL" dirty="0" err="1"/>
              <a:t>evolution</a:t>
            </a:r>
            <a:r>
              <a:rPr lang="nl-NL" dirty="0"/>
              <a:t> </a:t>
            </a:r>
            <a:r>
              <a:rPr lang="nl-NL" dirty="0" err="1"/>
              <a:t>and</a:t>
            </a:r>
            <a:r>
              <a:rPr lang="nl-NL" dirty="0"/>
              <a:t> </a:t>
            </a:r>
            <a:r>
              <a:rPr lang="nl-NL" dirty="0" err="1"/>
              <a:t>deployment</a:t>
            </a:r>
            <a:r>
              <a:rPr lang="nl-NL" dirty="0"/>
              <a:t> </a:t>
            </a:r>
            <a:r>
              <a:rPr lang="nl-NL" dirty="0" err="1"/>
              <a:t>continuously</a:t>
            </a:r>
            <a:r>
              <a:rPr lang="nl-NL" dirty="0"/>
              <a:t> </a:t>
            </a:r>
            <a:r>
              <a:rPr lang="nl-NL" dirty="0" err="1"/>
              <a:t>and</a:t>
            </a:r>
            <a:r>
              <a:rPr lang="nl-NL" dirty="0"/>
              <a:t> </a:t>
            </a:r>
            <a:r>
              <a:rPr lang="nl-NL" dirty="0" err="1"/>
              <a:t>independently</a:t>
            </a:r>
            <a:endParaRPr lang="nl-NL" dirty="0"/>
          </a:p>
          <a:p>
            <a:r>
              <a:rPr lang="en-US" dirty="0"/>
              <a:t>The business ownership is clearly defined</a:t>
            </a:r>
          </a:p>
          <a:p>
            <a:endParaRPr lang="en-US" dirty="0"/>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24</a:t>
            </a:fld>
            <a:endParaRPr lang="nl-NL"/>
          </a:p>
        </p:txBody>
      </p:sp>
      <p:grpSp>
        <p:nvGrpSpPr>
          <p:cNvPr id="11" name="Group 10"/>
          <p:cNvGrpSpPr/>
          <p:nvPr/>
        </p:nvGrpSpPr>
        <p:grpSpPr>
          <a:xfrm>
            <a:off x="6877692" y="936000"/>
            <a:ext cx="1752547" cy="1503172"/>
            <a:chOff x="5430981" y="2001982"/>
            <a:chExt cx="1752600" cy="1503218"/>
          </a:xfrm>
        </p:grpSpPr>
        <p:sp>
          <p:nvSpPr>
            <p:cNvPr id="12" name="Oval 11"/>
            <p:cNvSpPr/>
            <p:nvPr/>
          </p:nvSpPr>
          <p:spPr>
            <a:xfrm>
              <a:off x="5430981" y="2001982"/>
              <a:ext cx="1752600" cy="1503218"/>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13" name="TextBox 12"/>
            <p:cNvSpPr txBox="1"/>
            <p:nvPr/>
          </p:nvSpPr>
          <p:spPr>
            <a:xfrm>
              <a:off x="5684770" y="2168236"/>
              <a:ext cx="1313220" cy="369343"/>
            </a:xfrm>
            <a:prstGeom prst="rect">
              <a:avLst/>
            </a:prstGeom>
            <a:noFill/>
          </p:spPr>
          <p:txBody>
            <a:bodyPr wrap="none" rtlCol="0">
              <a:spAutoFit/>
            </a:bodyPr>
            <a:lstStyle/>
            <a:p>
              <a:r>
                <a:rPr lang="en-US" sz="1800" dirty="0"/>
                <a:t>Application</a:t>
              </a:r>
              <a:endParaRPr lang="nl-NL" sz="1800" dirty="0"/>
            </a:p>
          </p:txBody>
        </p:sp>
        <p:sp>
          <p:nvSpPr>
            <p:cNvPr id="14" name="TextBox 13"/>
            <p:cNvSpPr txBox="1"/>
            <p:nvPr/>
          </p:nvSpPr>
          <p:spPr>
            <a:xfrm>
              <a:off x="5810476" y="2911825"/>
              <a:ext cx="1043908" cy="369343"/>
            </a:xfrm>
            <a:prstGeom prst="rect">
              <a:avLst/>
            </a:prstGeom>
            <a:noFill/>
          </p:spPr>
          <p:txBody>
            <a:bodyPr wrap="none" rtlCol="0">
              <a:spAutoFit/>
            </a:bodyPr>
            <a:lstStyle/>
            <a:p>
              <a:r>
                <a:rPr lang="en-US" sz="1800" dirty="0"/>
                <a:t>Platform</a:t>
              </a:r>
              <a:endParaRPr lang="nl-NL" sz="1800" dirty="0"/>
            </a:p>
          </p:txBody>
        </p:sp>
        <p:cxnSp>
          <p:nvCxnSpPr>
            <p:cNvPr id="15" name="Straight Connector 14"/>
            <p:cNvCxnSpPr>
              <a:stCxn id="12" idx="2"/>
              <a:endCxn id="12" idx="6"/>
            </p:cNvCxnSpPr>
            <p:nvPr/>
          </p:nvCxnSpPr>
          <p:spPr>
            <a:xfrm>
              <a:off x="5430981" y="2753591"/>
              <a:ext cx="1752600" cy="0"/>
            </a:xfrm>
            <a:prstGeom prst="line">
              <a:avLst/>
            </a:prstGeom>
            <a:ln>
              <a:prstDash val="sysDash"/>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12120111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Microservice</a:t>
            </a:r>
            <a:endParaRPr lang="nl-NL" dirty="0"/>
          </a:p>
        </p:txBody>
      </p:sp>
      <p:sp>
        <p:nvSpPr>
          <p:cNvPr id="3" name="Content Placeholder 2">
            <a:extLst>
              <a:ext uri="{FF2B5EF4-FFF2-40B4-BE49-F238E27FC236}">
                <a16:creationId xmlns:a16="http://schemas.microsoft.com/office/drawing/2014/main" id="{CEE9B9C1-C803-40E0-A958-1421B66EE862}"/>
              </a:ext>
            </a:extLst>
          </p:cNvPr>
          <p:cNvSpPr>
            <a:spLocks noGrp="1"/>
          </p:cNvSpPr>
          <p:nvPr>
            <p:ph idx="1"/>
          </p:nvPr>
        </p:nvSpPr>
        <p:spPr/>
        <p:txBody>
          <a:bodyPr/>
          <a:lstStyle/>
          <a:p>
            <a:endParaRPr lang="en-NL"/>
          </a:p>
        </p:txBody>
      </p:sp>
      <p:sp>
        <p:nvSpPr>
          <p:cNvPr id="5" name="Cube 4"/>
          <p:cNvSpPr/>
          <p:nvPr/>
        </p:nvSpPr>
        <p:spPr>
          <a:xfrm>
            <a:off x="3588860" y="2459240"/>
            <a:ext cx="1611887" cy="1226136"/>
          </a:xfrm>
          <a:prstGeom prst="cube">
            <a:avLst/>
          </a:prstGeom>
          <a:solidFill>
            <a:schemeClr val="tx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6" name="Cube 5"/>
          <p:cNvSpPr/>
          <p:nvPr/>
        </p:nvSpPr>
        <p:spPr>
          <a:xfrm>
            <a:off x="4033161" y="2225034"/>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Unicode MS"/>
              </a:rPr>
              <a:t>API</a:t>
            </a:r>
            <a:endParaRPr lang="nl-NL" sz="1266" dirty="0">
              <a:solidFill>
                <a:prstClr val="white"/>
              </a:solidFill>
              <a:latin typeface="Arial Unicode MS"/>
            </a:endParaRPr>
          </a:p>
        </p:txBody>
      </p:sp>
      <p:sp>
        <p:nvSpPr>
          <p:cNvPr id="7" name="Down Arrow 6"/>
          <p:cNvSpPr/>
          <p:nvPr/>
        </p:nvSpPr>
        <p:spPr>
          <a:xfrm>
            <a:off x="4305254" y="1549970"/>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8" name="TextBox 7"/>
          <p:cNvSpPr txBox="1"/>
          <p:nvPr/>
        </p:nvSpPr>
        <p:spPr>
          <a:xfrm>
            <a:off x="3658235" y="1324740"/>
            <a:ext cx="1565108" cy="287130"/>
          </a:xfrm>
          <a:prstGeom prst="rect">
            <a:avLst/>
          </a:prstGeom>
          <a:noFill/>
        </p:spPr>
        <p:txBody>
          <a:bodyPr wrap="none" rtlCol="0">
            <a:spAutoFit/>
          </a:bodyPr>
          <a:lstStyle/>
          <a:p>
            <a:pPr defTabSz="661109"/>
            <a:r>
              <a:rPr lang="en-US" sz="1266" dirty="0">
                <a:solidFill>
                  <a:prstClr val="black"/>
                </a:solidFill>
                <a:latin typeface="Arial Unicode MS"/>
              </a:rPr>
              <a:t>HTTP REST/JSON</a:t>
            </a:r>
            <a:endParaRPr lang="nl-NL" sz="1266" dirty="0" err="1">
              <a:solidFill>
                <a:prstClr val="black"/>
              </a:solidFill>
              <a:latin typeface="Arial Unicode MS"/>
            </a:endParaRPr>
          </a:p>
        </p:txBody>
      </p:sp>
      <p:sp>
        <p:nvSpPr>
          <p:cNvPr id="9" name="Right Arrow 8"/>
          <p:cNvSpPr/>
          <p:nvPr/>
        </p:nvSpPr>
        <p:spPr>
          <a:xfrm>
            <a:off x="5056090" y="2955205"/>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0" name="Lightning Bolt 9"/>
          <p:cNvSpPr/>
          <p:nvPr/>
        </p:nvSpPr>
        <p:spPr>
          <a:xfrm>
            <a:off x="5672602" y="2844854"/>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1" name="Right Arrow 10"/>
          <p:cNvSpPr/>
          <p:nvPr/>
        </p:nvSpPr>
        <p:spPr>
          <a:xfrm>
            <a:off x="2882798" y="2948500"/>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a:solidFill>
                <a:prstClr val="white"/>
              </a:solidFill>
              <a:latin typeface="Arial Unicode MS"/>
            </a:endParaRPr>
          </a:p>
        </p:txBody>
      </p:sp>
      <p:sp>
        <p:nvSpPr>
          <p:cNvPr id="12" name="Lightning Bolt 11"/>
          <p:cNvSpPr/>
          <p:nvPr/>
        </p:nvSpPr>
        <p:spPr>
          <a:xfrm>
            <a:off x="2559535" y="2837965"/>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a:solidFill>
                <a:prstClr val="white"/>
              </a:solidFill>
              <a:latin typeface="Arial Unicode MS"/>
            </a:endParaRPr>
          </a:p>
        </p:txBody>
      </p:sp>
    </p:spTree>
    <p:extLst>
      <p:ext uri="{BB962C8B-B14F-4D97-AF65-F5344CB8AC3E}">
        <p14:creationId xmlns:p14="http://schemas.microsoft.com/office/powerpoint/2010/main" val="7578349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
                                        </p:tgtEl>
                                      </p:cBhvr>
                                      <p:by x="400000" y="400000"/>
                                    </p:animScale>
                                  </p:childTnLst>
                                </p:cTn>
                              </p:par>
                            </p:childTnLst>
                          </p:cTn>
                        </p:par>
                        <p:par>
                          <p:cTn id="27" fill="hold">
                            <p:stCondLst>
                              <p:cond delay="2000"/>
                            </p:stCondLst>
                            <p:childTnLst>
                              <p:par>
                                <p:cTn id="28" presetID="6" presetClass="emph" presetSubtype="0" fill="hold" grpId="2" nodeType="afterEffect">
                                  <p:stCondLst>
                                    <p:cond delay="1000"/>
                                  </p:stCondLst>
                                  <p:childTnLst>
                                    <p:animScale>
                                      <p:cBhvr>
                                        <p:cTn id="29"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9" grpId="0" animBg="1"/>
      <p:bldP spid="10" grpId="0" animBg="1"/>
      <p:bldP spid="11" grpId="0" animBg="1"/>
      <p:bldP spid="12"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1800" dirty="0"/>
              <a:t>Extended API of microservice</a:t>
            </a:r>
            <a:endParaRPr lang="en-US" sz="1800" dirty="0"/>
          </a:p>
        </p:txBody>
      </p:sp>
      <p:sp>
        <p:nvSpPr>
          <p:cNvPr id="3" name="Text Placeholder 2"/>
          <p:cNvSpPr>
            <a:spLocks noGrp="1"/>
          </p:cNvSpPr>
          <p:nvPr>
            <p:ph idx="1"/>
          </p:nvPr>
        </p:nvSpPr>
        <p:spPr/>
        <p:txBody>
          <a:bodyPr/>
          <a:lstStyle/>
          <a:p>
            <a:r>
              <a:rPr lang="nl-NL" sz="1400" dirty="0"/>
              <a:t>Deployment API</a:t>
            </a:r>
          </a:p>
          <a:p>
            <a:pPr lvl="1"/>
            <a:r>
              <a:rPr lang="nl-NL" sz="1400" dirty="0" err="1"/>
              <a:t>Injectable</a:t>
            </a:r>
            <a:r>
              <a:rPr lang="nl-NL" sz="1400" dirty="0"/>
              <a:t> </a:t>
            </a:r>
            <a:r>
              <a:rPr lang="nl-NL" sz="1400" dirty="0" err="1"/>
              <a:t>dependencies</a:t>
            </a:r>
            <a:r>
              <a:rPr lang="nl-NL" sz="1400" dirty="0"/>
              <a:t> – </a:t>
            </a:r>
            <a:r>
              <a:rPr lang="nl-NL" sz="1400" dirty="0" err="1"/>
              <a:t>reference</a:t>
            </a:r>
            <a:r>
              <a:rPr lang="nl-NL" sz="1400" dirty="0"/>
              <a:t> </a:t>
            </a:r>
            <a:r>
              <a:rPr lang="nl-NL" sz="1400" dirty="0" err="1"/>
              <a:t>to</a:t>
            </a:r>
            <a:r>
              <a:rPr lang="nl-NL" sz="1400" dirty="0"/>
              <a:t> cache, </a:t>
            </a:r>
            <a:r>
              <a:rPr lang="nl-NL" sz="1400" dirty="0" err="1"/>
              <a:t>logging</a:t>
            </a:r>
            <a:r>
              <a:rPr lang="nl-NL" sz="1400" dirty="0"/>
              <a:t>, storage URL, …</a:t>
            </a:r>
          </a:p>
          <a:p>
            <a:pPr lvl="1"/>
            <a:r>
              <a:rPr lang="nl-NL" sz="1400" dirty="0" err="1"/>
              <a:t>Configurable</a:t>
            </a:r>
            <a:r>
              <a:rPr lang="nl-NL" sz="1400" dirty="0"/>
              <a:t> meta-data – run time parameters, log level, </a:t>
            </a:r>
            <a:r>
              <a:rPr lang="nl-NL" sz="1400" dirty="0" err="1"/>
              <a:t>credential</a:t>
            </a:r>
            <a:r>
              <a:rPr lang="nl-NL" sz="1400" dirty="0"/>
              <a:t> (</a:t>
            </a:r>
            <a:r>
              <a:rPr lang="nl-NL" sz="1400" dirty="0" err="1"/>
              <a:t>key</a:t>
            </a:r>
            <a:r>
              <a:rPr lang="nl-NL" sz="1400" dirty="0"/>
              <a:t>)</a:t>
            </a:r>
          </a:p>
          <a:p>
            <a:r>
              <a:rPr lang="nl-NL" sz="1400" dirty="0" err="1"/>
              <a:t>Interaction</a:t>
            </a:r>
            <a:r>
              <a:rPr lang="nl-NL" sz="1400" dirty="0"/>
              <a:t> API</a:t>
            </a:r>
          </a:p>
          <a:p>
            <a:pPr lvl="1"/>
            <a:r>
              <a:rPr lang="nl-NL" sz="1400" dirty="0"/>
              <a:t>REST Resources &amp; Operations – query </a:t>
            </a:r>
            <a:r>
              <a:rPr lang="nl-NL" sz="1400" dirty="0" err="1"/>
              <a:t>and</a:t>
            </a:r>
            <a:r>
              <a:rPr lang="nl-NL" sz="1400" dirty="0"/>
              <a:t> URL parameters, </a:t>
            </a:r>
            <a:r>
              <a:rPr lang="nl-NL" sz="1400" dirty="0" err="1"/>
              <a:t>message</a:t>
            </a:r>
            <a:r>
              <a:rPr lang="nl-NL" sz="1400" dirty="0"/>
              <a:t> formats</a:t>
            </a:r>
          </a:p>
          <a:p>
            <a:pPr lvl="1"/>
            <a:r>
              <a:rPr lang="nl-NL" sz="1400" dirty="0"/>
              <a:t>Events </a:t>
            </a:r>
            <a:r>
              <a:rPr lang="nl-NL" sz="1400" dirty="0" err="1"/>
              <a:t>Consumed</a:t>
            </a:r>
            <a:r>
              <a:rPr lang="nl-NL" sz="1400" dirty="0"/>
              <a:t> – </a:t>
            </a:r>
            <a:r>
              <a:rPr lang="nl-NL" sz="1400" dirty="0" err="1"/>
              <a:t>alternative</a:t>
            </a:r>
            <a:r>
              <a:rPr lang="nl-NL" sz="1400" dirty="0"/>
              <a:t> way </a:t>
            </a:r>
            <a:r>
              <a:rPr lang="nl-NL" sz="1400" dirty="0" err="1"/>
              <a:t>to</a:t>
            </a:r>
            <a:r>
              <a:rPr lang="nl-NL" sz="1400" dirty="0"/>
              <a:t> call | </a:t>
            </a:r>
            <a:r>
              <a:rPr lang="nl-NL" sz="1400" dirty="0" err="1"/>
              <a:t>activate</a:t>
            </a:r>
            <a:r>
              <a:rPr lang="nl-NL" sz="1400" dirty="0"/>
              <a:t>  a microservice </a:t>
            </a:r>
          </a:p>
          <a:p>
            <a:pPr lvl="2"/>
            <a:r>
              <a:rPr lang="nl-NL" sz="1400" dirty="0"/>
              <a:t>Reference </a:t>
            </a:r>
            <a:r>
              <a:rPr lang="nl-NL" sz="1400" dirty="0" err="1"/>
              <a:t>to</a:t>
            </a:r>
            <a:r>
              <a:rPr lang="nl-NL" sz="1400" dirty="0"/>
              <a:t> entry in Event </a:t>
            </a:r>
            <a:r>
              <a:rPr lang="nl-NL" sz="1400" dirty="0" err="1"/>
              <a:t>Catalog</a:t>
            </a:r>
            <a:endParaRPr lang="nl-NL" sz="1400" dirty="0"/>
          </a:p>
          <a:p>
            <a:pPr lvl="2"/>
            <a:r>
              <a:rPr lang="nl-NL" sz="1400" dirty="0"/>
              <a:t>May </a:t>
            </a:r>
            <a:r>
              <a:rPr lang="nl-NL" sz="1400" dirty="0" err="1"/>
              <a:t>include</a:t>
            </a:r>
            <a:r>
              <a:rPr lang="nl-NL" sz="1400" dirty="0"/>
              <a:t> </a:t>
            </a:r>
            <a:r>
              <a:rPr lang="nl-NL" sz="1400" dirty="0" err="1"/>
              <a:t>reference</a:t>
            </a:r>
            <a:r>
              <a:rPr lang="nl-NL" sz="1400" dirty="0"/>
              <a:t> </a:t>
            </a:r>
            <a:r>
              <a:rPr lang="nl-NL" sz="1400" dirty="0" err="1"/>
              <a:t>to</a:t>
            </a:r>
            <a:r>
              <a:rPr lang="nl-NL" sz="1400" dirty="0"/>
              <a:t> shared Cache Resource</a:t>
            </a:r>
          </a:p>
          <a:p>
            <a:pPr lvl="1"/>
            <a:r>
              <a:rPr lang="nl-NL" sz="1400" dirty="0"/>
              <a:t>Events </a:t>
            </a:r>
            <a:r>
              <a:rPr lang="nl-NL" sz="1400" dirty="0" err="1"/>
              <a:t>Produced</a:t>
            </a:r>
            <a:r>
              <a:rPr lang="nl-NL" sz="1400" dirty="0"/>
              <a:t> – </a:t>
            </a:r>
            <a:r>
              <a:rPr lang="nl-NL" sz="1400" dirty="0" err="1"/>
              <a:t>alternative</a:t>
            </a:r>
            <a:r>
              <a:rPr lang="nl-NL" sz="1400" dirty="0"/>
              <a:t> output </a:t>
            </a:r>
            <a:r>
              <a:rPr lang="nl-NL" sz="1400" dirty="0" err="1"/>
              <a:t>from</a:t>
            </a:r>
            <a:r>
              <a:rPr lang="nl-NL" sz="1400" dirty="0"/>
              <a:t> microservice</a:t>
            </a:r>
          </a:p>
          <a:p>
            <a:pPr lvl="2"/>
            <a:r>
              <a:rPr lang="nl-NL" sz="1400" dirty="0"/>
              <a:t>Event </a:t>
            </a:r>
            <a:r>
              <a:rPr lang="nl-NL" sz="1400" dirty="0" err="1"/>
              <a:t>can</a:t>
            </a:r>
            <a:r>
              <a:rPr lang="nl-NL" sz="1400" dirty="0"/>
              <a:t> </a:t>
            </a:r>
            <a:r>
              <a:rPr lang="nl-NL" sz="1400" dirty="0" err="1"/>
              <a:t>be</a:t>
            </a:r>
            <a:r>
              <a:rPr lang="nl-NL" sz="1400" dirty="0"/>
              <a:t> </a:t>
            </a:r>
            <a:r>
              <a:rPr lang="nl-NL" sz="1400" dirty="0" err="1"/>
              <a:t>an</a:t>
            </a:r>
            <a:r>
              <a:rPr lang="nl-NL" sz="1400" dirty="0"/>
              <a:t> </a:t>
            </a:r>
            <a:r>
              <a:rPr lang="nl-NL" sz="1400" dirty="0" err="1"/>
              <a:t>asynchronous</a:t>
            </a:r>
            <a:r>
              <a:rPr lang="nl-NL" sz="1400" dirty="0"/>
              <a:t> response </a:t>
            </a:r>
            <a:r>
              <a:rPr lang="nl-NL" sz="1400" dirty="0" err="1"/>
              <a:t>to</a:t>
            </a:r>
            <a:r>
              <a:rPr lang="nl-NL" sz="1400" dirty="0"/>
              <a:t> a </a:t>
            </a:r>
            <a:r>
              <a:rPr lang="nl-NL" sz="1400" dirty="0" err="1"/>
              <a:t>stateless</a:t>
            </a:r>
            <a:r>
              <a:rPr lang="nl-NL" sz="1400" dirty="0"/>
              <a:t> </a:t>
            </a:r>
            <a:r>
              <a:rPr lang="nl-NL" sz="1400" dirty="0" err="1"/>
              <a:t>consumer</a:t>
            </a:r>
            <a:r>
              <a:rPr lang="nl-NL" sz="1400" dirty="0"/>
              <a:t> </a:t>
            </a:r>
            <a:endParaRPr lang="en-US" sz="1400" dirty="0"/>
          </a:p>
        </p:txBody>
      </p:sp>
      <p:grpSp>
        <p:nvGrpSpPr>
          <p:cNvPr id="10" name="Group 9"/>
          <p:cNvGrpSpPr/>
          <p:nvPr/>
        </p:nvGrpSpPr>
        <p:grpSpPr>
          <a:xfrm>
            <a:off x="6842155" y="605562"/>
            <a:ext cx="1876983" cy="1344413"/>
            <a:chOff x="12919162" y="955717"/>
            <a:chExt cx="1582583" cy="1128338"/>
          </a:xfrm>
        </p:grpSpPr>
        <p:sp>
          <p:nvSpPr>
            <p:cNvPr id="4" name="Rounded Rectangle 3"/>
            <p:cNvSpPr/>
            <p:nvPr/>
          </p:nvSpPr>
          <p:spPr>
            <a:xfrm>
              <a:off x="13299165" y="1032495"/>
              <a:ext cx="88011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5" name="Rounded Rectangle 4"/>
            <p:cNvSpPr/>
            <p:nvPr/>
          </p:nvSpPr>
          <p:spPr>
            <a:xfrm>
              <a:off x="13299165" y="1032495"/>
              <a:ext cx="880110" cy="22479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6" name="Lightning Bolt 5"/>
            <p:cNvSpPr/>
            <p:nvPr/>
          </p:nvSpPr>
          <p:spPr>
            <a:xfrm>
              <a:off x="13969344" y="135253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7" name="Right Arrow 6"/>
            <p:cNvSpPr/>
            <p:nvPr/>
          </p:nvSpPr>
          <p:spPr>
            <a:xfrm>
              <a:off x="14276664" y="139216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8" name="Lightning Bolt 7"/>
            <p:cNvSpPr/>
            <p:nvPr/>
          </p:nvSpPr>
          <p:spPr>
            <a:xfrm>
              <a:off x="13031703" y="9557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9" name="Right Arrow 8"/>
            <p:cNvSpPr/>
            <p:nvPr/>
          </p:nvSpPr>
          <p:spPr>
            <a:xfrm>
              <a:off x="12919162" y="116526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grpSp>
      <p:sp>
        <p:nvSpPr>
          <p:cNvPr id="11" name="Up Arrow 10"/>
          <p:cNvSpPr/>
          <p:nvPr/>
        </p:nvSpPr>
        <p:spPr>
          <a:xfrm>
            <a:off x="7605509" y="1700439"/>
            <a:ext cx="482188" cy="499070"/>
          </a:xfrm>
          <a:prstGeom prs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Tree>
    <p:extLst>
      <p:ext uri="{BB962C8B-B14F-4D97-AF65-F5344CB8AC3E}">
        <p14:creationId xmlns:p14="http://schemas.microsoft.com/office/powerpoint/2010/main" val="84300135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a:t>
            </a:r>
            <a:r>
              <a:rPr lang="en-US" dirty="0" err="1"/>
              <a:t>microservices</a:t>
            </a:r>
            <a:r>
              <a:rPr lang="en-US" dirty="0"/>
              <a:t>: design &amp; implement</a:t>
            </a:r>
            <a:endParaRPr lang="nl-NL" dirty="0"/>
          </a:p>
        </p:txBody>
      </p:sp>
      <p:sp>
        <p:nvSpPr>
          <p:cNvPr id="3" name="Content Placeholder 2"/>
          <p:cNvSpPr>
            <a:spLocks noGrp="1"/>
          </p:cNvSpPr>
          <p:nvPr>
            <p:ph idx="1"/>
          </p:nvPr>
        </p:nvSpPr>
        <p:spPr/>
        <p:txBody>
          <a:bodyPr/>
          <a:lstStyle/>
          <a:p>
            <a:r>
              <a:rPr lang="en-US" dirty="0"/>
              <a:t>Business &amp; Team ownership of application and associated platform</a:t>
            </a:r>
          </a:p>
          <a:p>
            <a:r>
              <a:rPr lang="en-US" dirty="0"/>
              <a:t>Automated CD – including regression test</a:t>
            </a:r>
          </a:p>
          <a:p>
            <a:r>
              <a:rPr lang="en-US" dirty="0"/>
              <a:t>Open (standards, protocols) on the outside, </a:t>
            </a:r>
            <a:br>
              <a:rPr lang="en-US" dirty="0"/>
            </a:br>
            <a:r>
              <a:rPr lang="en-US" dirty="0"/>
              <a:t>whatever you like inside</a:t>
            </a:r>
          </a:p>
          <a:p>
            <a:r>
              <a:rPr lang="nl-NL" dirty="0" err="1"/>
              <a:t>Deployable</a:t>
            </a:r>
            <a:r>
              <a:rPr lang="nl-NL" dirty="0"/>
              <a:t> on </a:t>
            </a:r>
            <a:r>
              <a:rPr lang="nl-NL" dirty="0" err="1"/>
              <a:t>enterprise</a:t>
            </a:r>
            <a:r>
              <a:rPr lang="nl-NL" dirty="0"/>
              <a:t> </a:t>
            </a:r>
            <a:r>
              <a:rPr lang="nl-NL" dirty="0" err="1"/>
              <a:t>standardized</a:t>
            </a:r>
            <a:r>
              <a:rPr lang="nl-NL" dirty="0"/>
              <a:t> microservices platform </a:t>
            </a:r>
          </a:p>
          <a:p>
            <a:r>
              <a:rPr lang="en-US" dirty="0"/>
              <a:t>API &amp; Event</a:t>
            </a:r>
          </a:p>
          <a:p>
            <a:pPr lvl="1"/>
            <a:r>
              <a:rPr lang="en-US" dirty="0"/>
              <a:t>Standard protocols for interaction</a:t>
            </a:r>
          </a:p>
          <a:p>
            <a:r>
              <a:rPr lang="en-US" dirty="0"/>
              <a:t>Horizontally scalable: multiple parallel instances</a:t>
            </a:r>
          </a:p>
          <a:p>
            <a:r>
              <a:rPr lang="en-US" dirty="0"/>
              <a:t>Stateless instances – horizontally scalable up &amp; down,</a:t>
            </a:r>
            <a:br>
              <a:rPr lang="en-US" dirty="0"/>
            </a:br>
            <a:r>
              <a:rPr lang="en-US" dirty="0"/>
              <a:t>can handle fail over &amp; restart</a:t>
            </a:r>
          </a:p>
          <a:p>
            <a:r>
              <a:rPr lang="en-US" dirty="0"/>
              <a:t>Private Bounded (Data) Context</a:t>
            </a:r>
          </a:p>
          <a:p>
            <a:pPr lvl="1"/>
            <a:r>
              <a:rPr lang="en-US" dirty="0"/>
              <a:t>Including derived data from other domains</a:t>
            </a:r>
          </a:p>
          <a:p>
            <a:endParaRPr lang="nl-NL" dirty="0"/>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27</a:t>
            </a:fld>
            <a:endParaRPr lang="nl-NL"/>
          </a:p>
        </p:txBody>
      </p:sp>
      <p:pic>
        <p:nvPicPr>
          <p:cNvPr id="3074" name="Picture 2" descr="Image result for multiple personality dis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36406" y="2511647"/>
            <a:ext cx="3072454" cy="17936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64375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2BB77BBE-5549-4B6A-86E3-C342A7268B7D}"/>
              </a:ext>
            </a:extLst>
          </p:cNvPr>
          <p:cNvGrpSpPr/>
          <p:nvPr/>
        </p:nvGrpSpPr>
        <p:grpSpPr>
          <a:xfrm>
            <a:off x="373613" y="1719961"/>
            <a:ext cx="3941930" cy="1638842"/>
            <a:chOff x="365332" y="1854129"/>
            <a:chExt cx="1154724" cy="865432"/>
          </a:xfrm>
        </p:grpSpPr>
        <p:sp>
          <p:nvSpPr>
            <p:cNvPr id="14" name="Rounded Rectangle 21">
              <a:extLst>
                <a:ext uri="{FF2B5EF4-FFF2-40B4-BE49-F238E27FC236}">
                  <a16:creationId xmlns:a16="http://schemas.microsoft.com/office/drawing/2014/main" id="{ECCACAB5-AE43-48D7-AC79-21D2FDDCD266}"/>
                </a:ext>
              </a:extLst>
            </p:cNvPr>
            <p:cNvSpPr/>
            <p:nvPr/>
          </p:nvSpPr>
          <p:spPr>
            <a:xfrm>
              <a:off x="365332" y="1854129"/>
              <a:ext cx="1154724" cy="865432"/>
            </a:xfrm>
            <a:prstGeom prst="roundRect">
              <a:avLst/>
            </a:prstGeom>
            <a:solidFill>
              <a:srgbClr val="9933FF"/>
            </a:soli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15" name="TextBox 14">
              <a:extLst>
                <a:ext uri="{FF2B5EF4-FFF2-40B4-BE49-F238E27FC236}">
                  <a16:creationId xmlns:a16="http://schemas.microsoft.com/office/drawing/2014/main" id="{A8C58255-8CF4-4542-ACBA-BEAD55F58DA9}"/>
                </a:ext>
              </a:extLst>
            </p:cNvPr>
            <p:cNvSpPr txBox="1"/>
            <p:nvPr/>
          </p:nvSpPr>
          <p:spPr>
            <a:xfrm>
              <a:off x="851706" y="1978725"/>
              <a:ext cx="171019" cy="487588"/>
            </a:xfrm>
            <a:prstGeom prst="rect">
              <a:avLst/>
            </a:prstGeom>
            <a:noFill/>
          </p:spPr>
          <p:txBody>
            <a:bodyPr wrap="none" rtlCol="0">
              <a:spAutoFit/>
            </a:bodyPr>
            <a:lstStyle/>
            <a:p>
              <a:r>
                <a:rPr lang="nl-NL" sz="5400" dirty="0"/>
                <a:t>µ</a:t>
              </a:r>
            </a:p>
          </p:txBody>
        </p:sp>
      </p:grpSp>
      <p:sp>
        <p:nvSpPr>
          <p:cNvPr id="18" name="TextBox 17">
            <a:extLst>
              <a:ext uri="{FF2B5EF4-FFF2-40B4-BE49-F238E27FC236}">
                <a16:creationId xmlns:a16="http://schemas.microsoft.com/office/drawing/2014/main" id="{3AD14C31-660F-45C5-937D-56F2CCC2744E}"/>
              </a:ext>
            </a:extLst>
          </p:cNvPr>
          <p:cNvSpPr txBox="1"/>
          <p:nvPr/>
        </p:nvSpPr>
        <p:spPr>
          <a:xfrm>
            <a:off x="2709648" y="1219739"/>
            <a:ext cx="1299833" cy="329826"/>
          </a:xfrm>
          <a:prstGeom prst="downArrow">
            <a:avLst/>
          </a:prstGeom>
          <a:solidFill>
            <a:srgbClr val="0070C0"/>
          </a:solidFill>
        </p:spPr>
        <p:txBody>
          <a:bodyPr wrap="none" rtlCol="0">
            <a:spAutoFit/>
          </a:bodyPr>
          <a:lstStyle/>
          <a:p>
            <a:r>
              <a:rPr lang="nl-NL" sz="1013" dirty="0"/>
              <a:t>manage</a:t>
            </a:r>
            <a:endParaRPr lang="en-NL" sz="1013" dirty="0"/>
          </a:p>
        </p:txBody>
      </p:sp>
      <p:sp>
        <p:nvSpPr>
          <p:cNvPr id="19" name="TextBox 18">
            <a:extLst>
              <a:ext uri="{FF2B5EF4-FFF2-40B4-BE49-F238E27FC236}">
                <a16:creationId xmlns:a16="http://schemas.microsoft.com/office/drawing/2014/main" id="{2F06203D-1EE1-4CD2-8865-086B7EFB4E16}"/>
              </a:ext>
            </a:extLst>
          </p:cNvPr>
          <p:cNvSpPr txBox="1"/>
          <p:nvPr/>
        </p:nvSpPr>
        <p:spPr>
          <a:xfrm>
            <a:off x="2233899" y="549097"/>
            <a:ext cx="971849" cy="329826"/>
          </a:xfrm>
          <a:prstGeom prst="downArrow">
            <a:avLst/>
          </a:prstGeom>
          <a:solidFill>
            <a:srgbClr val="0070C0"/>
          </a:solidFill>
        </p:spPr>
        <p:txBody>
          <a:bodyPr wrap="none" rtlCol="0">
            <a:spAutoFit/>
          </a:bodyPr>
          <a:lstStyle/>
          <a:p>
            <a:r>
              <a:rPr lang="nl-NL" sz="1013" dirty="0" err="1"/>
              <a:t>scale</a:t>
            </a:r>
            <a:endParaRPr lang="en-NL" sz="1013" dirty="0"/>
          </a:p>
        </p:txBody>
      </p:sp>
      <p:sp>
        <p:nvSpPr>
          <p:cNvPr id="20" name="TextBox 19">
            <a:extLst>
              <a:ext uri="{FF2B5EF4-FFF2-40B4-BE49-F238E27FC236}">
                <a16:creationId xmlns:a16="http://schemas.microsoft.com/office/drawing/2014/main" id="{1E8FF2CA-1164-4442-862E-E1527B4699E7}"/>
              </a:ext>
            </a:extLst>
          </p:cNvPr>
          <p:cNvSpPr txBox="1"/>
          <p:nvPr/>
        </p:nvSpPr>
        <p:spPr>
          <a:xfrm>
            <a:off x="1732667" y="955463"/>
            <a:ext cx="1127881" cy="329826"/>
          </a:xfrm>
          <a:prstGeom prst="downArrow">
            <a:avLst/>
          </a:prstGeom>
          <a:solidFill>
            <a:srgbClr val="0070C0"/>
          </a:solidFill>
        </p:spPr>
        <p:txBody>
          <a:bodyPr wrap="none" rtlCol="0">
            <a:spAutoFit/>
          </a:bodyPr>
          <a:lstStyle/>
          <a:p>
            <a:r>
              <a:rPr lang="nl-NL" sz="1013" dirty="0" err="1"/>
              <a:t>deploy</a:t>
            </a:r>
            <a:endParaRPr lang="en-NL" sz="1013" dirty="0"/>
          </a:p>
        </p:txBody>
      </p:sp>
      <p:sp>
        <p:nvSpPr>
          <p:cNvPr id="21" name="TextBox 20">
            <a:extLst>
              <a:ext uri="{FF2B5EF4-FFF2-40B4-BE49-F238E27FC236}">
                <a16:creationId xmlns:a16="http://schemas.microsoft.com/office/drawing/2014/main" id="{1E4864C5-78FC-4580-84A1-B79D1B9F0D21}"/>
              </a:ext>
            </a:extLst>
          </p:cNvPr>
          <p:cNvSpPr txBox="1"/>
          <p:nvPr/>
        </p:nvSpPr>
        <p:spPr>
          <a:xfrm>
            <a:off x="1231429" y="688882"/>
            <a:ext cx="787159" cy="329826"/>
          </a:xfrm>
          <a:prstGeom prst="downArrow">
            <a:avLst/>
          </a:prstGeom>
          <a:solidFill>
            <a:srgbClr val="0070C0"/>
          </a:solidFill>
        </p:spPr>
        <p:txBody>
          <a:bodyPr wrap="none" rtlCol="0">
            <a:spAutoFit/>
          </a:bodyPr>
          <a:lstStyle/>
          <a:p>
            <a:r>
              <a:rPr lang="nl-NL" sz="1013" dirty="0"/>
              <a:t>test</a:t>
            </a:r>
            <a:endParaRPr lang="en-NL" sz="1013" dirty="0"/>
          </a:p>
        </p:txBody>
      </p:sp>
      <p:sp>
        <p:nvSpPr>
          <p:cNvPr id="22" name="TextBox 21">
            <a:extLst>
              <a:ext uri="{FF2B5EF4-FFF2-40B4-BE49-F238E27FC236}">
                <a16:creationId xmlns:a16="http://schemas.microsoft.com/office/drawing/2014/main" id="{7BFF9480-72BA-4FD4-926E-E54F0459AB09}"/>
              </a:ext>
            </a:extLst>
          </p:cNvPr>
          <p:cNvSpPr txBox="1"/>
          <p:nvPr/>
        </p:nvSpPr>
        <p:spPr>
          <a:xfrm>
            <a:off x="541111" y="1115932"/>
            <a:ext cx="1357150" cy="329826"/>
          </a:xfrm>
          <a:prstGeom prst="downArrow">
            <a:avLst/>
          </a:prstGeom>
          <a:solidFill>
            <a:srgbClr val="0070C0"/>
          </a:solidFill>
        </p:spPr>
        <p:txBody>
          <a:bodyPr wrap="none" rtlCol="0">
            <a:spAutoFit/>
          </a:bodyPr>
          <a:lstStyle/>
          <a:p>
            <a:r>
              <a:rPr lang="nl-NL" sz="1013" dirty="0" err="1"/>
              <a:t>organize</a:t>
            </a:r>
            <a:endParaRPr lang="en-NL" sz="1013" dirty="0"/>
          </a:p>
        </p:txBody>
      </p:sp>
      <p:sp>
        <p:nvSpPr>
          <p:cNvPr id="23" name="TextBox 22">
            <a:extLst>
              <a:ext uri="{FF2B5EF4-FFF2-40B4-BE49-F238E27FC236}">
                <a16:creationId xmlns:a16="http://schemas.microsoft.com/office/drawing/2014/main" id="{188B7FCF-1BC7-4511-8725-1361C61EF5DA}"/>
              </a:ext>
            </a:extLst>
          </p:cNvPr>
          <p:cNvSpPr txBox="1"/>
          <p:nvPr/>
        </p:nvSpPr>
        <p:spPr>
          <a:xfrm>
            <a:off x="254600" y="771422"/>
            <a:ext cx="841294" cy="329826"/>
          </a:xfrm>
          <a:prstGeom prst="downArrow">
            <a:avLst/>
          </a:prstGeom>
          <a:solidFill>
            <a:srgbClr val="0070C0"/>
          </a:solidFill>
        </p:spPr>
        <p:txBody>
          <a:bodyPr wrap="none" rtlCol="0">
            <a:spAutoFit/>
          </a:bodyPr>
          <a:lstStyle/>
          <a:p>
            <a:r>
              <a:rPr lang="nl-NL" sz="1013" dirty="0" err="1"/>
              <a:t>own</a:t>
            </a:r>
            <a:endParaRPr lang="en-NL" sz="1013" dirty="0"/>
          </a:p>
        </p:txBody>
      </p:sp>
      <p:sp>
        <p:nvSpPr>
          <p:cNvPr id="33" name="TextBox 32">
            <a:extLst>
              <a:ext uri="{FF2B5EF4-FFF2-40B4-BE49-F238E27FC236}">
                <a16:creationId xmlns:a16="http://schemas.microsoft.com/office/drawing/2014/main" id="{AE7792A6-62A2-41C2-8174-B88AAD4746E2}"/>
              </a:ext>
            </a:extLst>
          </p:cNvPr>
          <p:cNvSpPr txBox="1"/>
          <p:nvPr/>
        </p:nvSpPr>
        <p:spPr>
          <a:xfrm>
            <a:off x="3048588" y="719519"/>
            <a:ext cx="1229778" cy="329826"/>
          </a:xfrm>
          <a:prstGeom prst="downArrow">
            <a:avLst/>
          </a:prstGeom>
          <a:solidFill>
            <a:srgbClr val="0070C0"/>
          </a:solidFill>
        </p:spPr>
        <p:txBody>
          <a:bodyPr wrap="none" rtlCol="0">
            <a:spAutoFit/>
          </a:bodyPr>
          <a:lstStyle/>
          <a:p>
            <a:r>
              <a:rPr lang="nl-NL" sz="1013" dirty="0"/>
              <a:t>monitor</a:t>
            </a:r>
            <a:endParaRPr lang="en-NL" sz="1013" dirty="0"/>
          </a:p>
        </p:txBody>
      </p:sp>
      <p:grpSp>
        <p:nvGrpSpPr>
          <p:cNvPr id="34" name="Group 33">
            <a:extLst>
              <a:ext uri="{FF2B5EF4-FFF2-40B4-BE49-F238E27FC236}">
                <a16:creationId xmlns:a16="http://schemas.microsoft.com/office/drawing/2014/main" id="{6A827FDE-456B-4105-9EFD-E0E416D8D2F6}"/>
              </a:ext>
            </a:extLst>
          </p:cNvPr>
          <p:cNvGrpSpPr/>
          <p:nvPr/>
        </p:nvGrpSpPr>
        <p:grpSpPr>
          <a:xfrm>
            <a:off x="6080010" y="1778273"/>
            <a:ext cx="606541" cy="608839"/>
            <a:chOff x="365332" y="1854129"/>
            <a:chExt cx="1154724" cy="865432"/>
          </a:xfrm>
          <a:solidFill>
            <a:srgbClr val="0070C0"/>
          </a:solidFill>
        </p:grpSpPr>
        <p:sp>
          <p:nvSpPr>
            <p:cNvPr id="35" name="Rounded Rectangle 21">
              <a:extLst>
                <a:ext uri="{FF2B5EF4-FFF2-40B4-BE49-F238E27FC236}">
                  <a16:creationId xmlns:a16="http://schemas.microsoft.com/office/drawing/2014/main" id="{6133D5C5-1039-4AC4-80C2-715EB5939E97}"/>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36" name="TextBox 35">
              <a:extLst>
                <a:ext uri="{FF2B5EF4-FFF2-40B4-BE49-F238E27FC236}">
                  <a16:creationId xmlns:a16="http://schemas.microsoft.com/office/drawing/2014/main" id="{D664C4AF-4CAE-44E3-824A-03E7DC76684A}"/>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37" name="Group 36">
            <a:extLst>
              <a:ext uri="{FF2B5EF4-FFF2-40B4-BE49-F238E27FC236}">
                <a16:creationId xmlns:a16="http://schemas.microsoft.com/office/drawing/2014/main" id="{C145FBBB-C126-4F33-98E6-66B8CF26D2CB}"/>
              </a:ext>
            </a:extLst>
          </p:cNvPr>
          <p:cNvGrpSpPr/>
          <p:nvPr/>
        </p:nvGrpSpPr>
        <p:grpSpPr>
          <a:xfrm>
            <a:off x="6229808" y="2745096"/>
            <a:ext cx="606541" cy="608839"/>
            <a:chOff x="365332" y="1854129"/>
            <a:chExt cx="1154723" cy="865432"/>
          </a:xfrm>
          <a:solidFill>
            <a:schemeClr val="accent2">
              <a:lumMod val="75000"/>
            </a:schemeClr>
          </a:solidFill>
        </p:grpSpPr>
        <p:sp>
          <p:nvSpPr>
            <p:cNvPr id="38" name="Rounded Rectangle 21">
              <a:extLst>
                <a:ext uri="{FF2B5EF4-FFF2-40B4-BE49-F238E27FC236}">
                  <a16:creationId xmlns:a16="http://schemas.microsoft.com/office/drawing/2014/main" id="{1DA33E9F-AFDB-4E09-B54C-8C015A4BECFC}"/>
                </a:ext>
              </a:extLst>
            </p:cNvPr>
            <p:cNvSpPr/>
            <p:nvPr/>
          </p:nvSpPr>
          <p:spPr>
            <a:xfrm>
              <a:off x="365332" y="1854129"/>
              <a:ext cx="1154723"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39" name="TextBox 38">
              <a:extLst>
                <a:ext uri="{FF2B5EF4-FFF2-40B4-BE49-F238E27FC236}">
                  <a16:creationId xmlns:a16="http://schemas.microsoft.com/office/drawing/2014/main" id="{D74CD4E1-0784-4633-9329-D0E227D28621}"/>
                </a:ext>
              </a:extLst>
            </p:cNvPr>
            <p:cNvSpPr txBox="1"/>
            <p:nvPr/>
          </p:nvSpPr>
          <p:spPr>
            <a:xfrm>
              <a:off x="672291" y="1854129"/>
              <a:ext cx="729983" cy="721855"/>
            </a:xfrm>
            <a:prstGeom prst="rect">
              <a:avLst/>
            </a:prstGeom>
            <a:grpFill/>
          </p:spPr>
          <p:txBody>
            <a:bodyPr wrap="none" rtlCol="0">
              <a:spAutoFit/>
            </a:bodyPr>
            <a:lstStyle/>
            <a:p>
              <a:r>
                <a:rPr lang="nl-NL" sz="2700" dirty="0"/>
                <a:t>µ</a:t>
              </a:r>
            </a:p>
          </p:txBody>
        </p:sp>
      </p:grpSp>
      <p:grpSp>
        <p:nvGrpSpPr>
          <p:cNvPr id="40" name="Group 39">
            <a:extLst>
              <a:ext uri="{FF2B5EF4-FFF2-40B4-BE49-F238E27FC236}">
                <a16:creationId xmlns:a16="http://schemas.microsoft.com/office/drawing/2014/main" id="{F4068525-EA1B-4E4B-88FC-4DEAB1F1876A}"/>
              </a:ext>
            </a:extLst>
          </p:cNvPr>
          <p:cNvGrpSpPr/>
          <p:nvPr/>
        </p:nvGrpSpPr>
        <p:grpSpPr>
          <a:xfrm>
            <a:off x="6815084" y="1611127"/>
            <a:ext cx="606541" cy="608839"/>
            <a:chOff x="365332" y="1854129"/>
            <a:chExt cx="1154724" cy="865432"/>
          </a:xfrm>
        </p:grpSpPr>
        <p:sp>
          <p:nvSpPr>
            <p:cNvPr id="41" name="Rounded Rectangle 21">
              <a:extLst>
                <a:ext uri="{FF2B5EF4-FFF2-40B4-BE49-F238E27FC236}">
                  <a16:creationId xmlns:a16="http://schemas.microsoft.com/office/drawing/2014/main" id="{7DC32092-1D6D-477A-9213-EA4F7BF28041}"/>
                </a:ext>
              </a:extLst>
            </p:cNvPr>
            <p:cNvSpPr/>
            <p:nvPr/>
          </p:nvSpPr>
          <p:spPr>
            <a:xfrm>
              <a:off x="365332" y="1854129"/>
              <a:ext cx="1154724" cy="865432"/>
            </a:xfrm>
            <a:prstGeom prst="roundRect">
              <a:avLst/>
            </a:prstGeom>
            <a:solidFill>
              <a:srgbClr val="9933FF"/>
            </a:solid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42" name="TextBox 41">
              <a:extLst>
                <a:ext uri="{FF2B5EF4-FFF2-40B4-BE49-F238E27FC236}">
                  <a16:creationId xmlns:a16="http://schemas.microsoft.com/office/drawing/2014/main" id="{ADF910DD-C348-4291-AC9F-583C1BAE3AF3}"/>
                </a:ext>
              </a:extLst>
            </p:cNvPr>
            <p:cNvSpPr txBox="1"/>
            <p:nvPr/>
          </p:nvSpPr>
          <p:spPr>
            <a:xfrm>
              <a:off x="672291" y="1854129"/>
              <a:ext cx="729984" cy="721855"/>
            </a:xfrm>
            <a:prstGeom prst="rect">
              <a:avLst/>
            </a:prstGeom>
            <a:noFill/>
          </p:spPr>
          <p:txBody>
            <a:bodyPr wrap="none" rtlCol="0">
              <a:spAutoFit/>
            </a:bodyPr>
            <a:lstStyle/>
            <a:p>
              <a:r>
                <a:rPr lang="nl-NL" sz="2700" dirty="0"/>
                <a:t>µ</a:t>
              </a:r>
            </a:p>
          </p:txBody>
        </p:sp>
      </p:grpSp>
      <p:grpSp>
        <p:nvGrpSpPr>
          <p:cNvPr id="43" name="Group 42">
            <a:extLst>
              <a:ext uri="{FF2B5EF4-FFF2-40B4-BE49-F238E27FC236}">
                <a16:creationId xmlns:a16="http://schemas.microsoft.com/office/drawing/2014/main" id="{FAAF1067-BA3B-47CF-A0E4-A09C99CB0A50}"/>
              </a:ext>
            </a:extLst>
          </p:cNvPr>
          <p:cNvGrpSpPr/>
          <p:nvPr/>
        </p:nvGrpSpPr>
        <p:grpSpPr>
          <a:xfrm>
            <a:off x="7100203" y="2577207"/>
            <a:ext cx="606541" cy="608839"/>
            <a:chOff x="365332" y="1854129"/>
            <a:chExt cx="1154724" cy="865432"/>
          </a:xfrm>
          <a:solidFill>
            <a:schemeClr val="accent6">
              <a:lumMod val="50000"/>
            </a:schemeClr>
          </a:solidFill>
        </p:grpSpPr>
        <p:sp>
          <p:nvSpPr>
            <p:cNvPr id="44" name="Rounded Rectangle 21">
              <a:extLst>
                <a:ext uri="{FF2B5EF4-FFF2-40B4-BE49-F238E27FC236}">
                  <a16:creationId xmlns:a16="http://schemas.microsoft.com/office/drawing/2014/main" id="{89453CD4-8971-46EC-B79D-0F66BA0B606D}"/>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45" name="TextBox 44">
              <a:extLst>
                <a:ext uri="{FF2B5EF4-FFF2-40B4-BE49-F238E27FC236}">
                  <a16:creationId xmlns:a16="http://schemas.microsoft.com/office/drawing/2014/main" id="{A7BF047A-7ED6-4413-8E68-92AD3C843ED9}"/>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46" name="Group 45">
            <a:extLst>
              <a:ext uri="{FF2B5EF4-FFF2-40B4-BE49-F238E27FC236}">
                <a16:creationId xmlns:a16="http://schemas.microsoft.com/office/drawing/2014/main" id="{BDB1F2EE-DFE6-4320-81C3-88404C68A29C}"/>
              </a:ext>
            </a:extLst>
          </p:cNvPr>
          <p:cNvGrpSpPr/>
          <p:nvPr/>
        </p:nvGrpSpPr>
        <p:grpSpPr>
          <a:xfrm>
            <a:off x="5243169" y="2888930"/>
            <a:ext cx="606541" cy="608839"/>
            <a:chOff x="365332" y="1854129"/>
            <a:chExt cx="1154724" cy="865432"/>
          </a:xfrm>
          <a:solidFill>
            <a:srgbClr val="C00000"/>
          </a:solidFill>
        </p:grpSpPr>
        <p:sp>
          <p:nvSpPr>
            <p:cNvPr id="47" name="Rounded Rectangle 21">
              <a:extLst>
                <a:ext uri="{FF2B5EF4-FFF2-40B4-BE49-F238E27FC236}">
                  <a16:creationId xmlns:a16="http://schemas.microsoft.com/office/drawing/2014/main" id="{8D2A77E4-D2D9-4534-B33A-BE01AD7EAF54}"/>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48" name="TextBox 47">
              <a:extLst>
                <a:ext uri="{FF2B5EF4-FFF2-40B4-BE49-F238E27FC236}">
                  <a16:creationId xmlns:a16="http://schemas.microsoft.com/office/drawing/2014/main" id="{578F6A3A-4C6A-45C8-A422-BAE9E759E4AB}"/>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49" name="Group 48">
            <a:extLst>
              <a:ext uri="{FF2B5EF4-FFF2-40B4-BE49-F238E27FC236}">
                <a16:creationId xmlns:a16="http://schemas.microsoft.com/office/drawing/2014/main" id="{57892EB9-1C51-4528-9174-C897AA875409}"/>
              </a:ext>
            </a:extLst>
          </p:cNvPr>
          <p:cNvGrpSpPr/>
          <p:nvPr/>
        </p:nvGrpSpPr>
        <p:grpSpPr>
          <a:xfrm>
            <a:off x="6471937" y="3740895"/>
            <a:ext cx="606541" cy="608839"/>
            <a:chOff x="365332" y="1854129"/>
            <a:chExt cx="1154724" cy="865432"/>
          </a:xfrm>
          <a:solidFill>
            <a:schemeClr val="accent4">
              <a:lumMod val="75000"/>
            </a:schemeClr>
          </a:solidFill>
        </p:grpSpPr>
        <p:sp>
          <p:nvSpPr>
            <p:cNvPr id="50" name="Rounded Rectangle 21">
              <a:extLst>
                <a:ext uri="{FF2B5EF4-FFF2-40B4-BE49-F238E27FC236}">
                  <a16:creationId xmlns:a16="http://schemas.microsoft.com/office/drawing/2014/main" id="{DEE2C978-D97F-40CB-8219-7DB515F16253}"/>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51" name="TextBox 50">
              <a:extLst>
                <a:ext uri="{FF2B5EF4-FFF2-40B4-BE49-F238E27FC236}">
                  <a16:creationId xmlns:a16="http://schemas.microsoft.com/office/drawing/2014/main" id="{9425DA8B-AABC-4EE3-9B32-6949E4F7DD83}"/>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52" name="Group 51">
            <a:extLst>
              <a:ext uri="{FF2B5EF4-FFF2-40B4-BE49-F238E27FC236}">
                <a16:creationId xmlns:a16="http://schemas.microsoft.com/office/drawing/2014/main" id="{AF009288-FA9E-44BB-93E0-DA35ED22D756}"/>
              </a:ext>
            </a:extLst>
          </p:cNvPr>
          <p:cNvGrpSpPr/>
          <p:nvPr/>
        </p:nvGrpSpPr>
        <p:grpSpPr>
          <a:xfrm>
            <a:off x="7590341" y="3524805"/>
            <a:ext cx="606541" cy="608839"/>
            <a:chOff x="365332" y="1854129"/>
            <a:chExt cx="1154724" cy="865432"/>
          </a:xfrm>
          <a:solidFill>
            <a:schemeClr val="bg1">
              <a:lumMod val="50000"/>
            </a:schemeClr>
          </a:solidFill>
        </p:grpSpPr>
        <p:sp>
          <p:nvSpPr>
            <p:cNvPr id="53" name="Rounded Rectangle 21">
              <a:extLst>
                <a:ext uri="{FF2B5EF4-FFF2-40B4-BE49-F238E27FC236}">
                  <a16:creationId xmlns:a16="http://schemas.microsoft.com/office/drawing/2014/main" id="{3F14DD09-D817-4BEC-8D52-56E6BE1961E0}"/>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54" name="TextBox 53">
              <a:extLst>
                <a:ext uri="{FF2B5EF4-FFF2-40B4-BE49-F238E27FC236}">
                  <a16:creationId xmlns:a16="http://schemas.microsoft.com/office/drawing/2014/main" id="{2AE76D2F-A925-4C34-ABC2-542DE44E4883}"/>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58" name="Group 57">
            <a:extLst>
              <a:ext uri="{FF2B5EF4-FFF2-40B4-BE49-F238E27FC236}">
                <a16:creationId xmlns:a16="http://schemas.microsoft.com/office/drawing/2014/main" id="{19B033DE-6B02-4678-9F5D-DED0BB9D4634}"/>
              </a:ext>
            </a:extLst>
          </p:cNvPr>
          <p:cNvGrpSpPr/>
          <p:nvPr/>
        </p:nvGrpSpPr>
        <p:grpSpPr>
          <a:xfrm>
            <a:off x="7878485" y="1824973"/>
            <a:ext cx="606541" cy="608839"/>
            <a:chOff x="365332" y="1854129"/>
            <a:chExt cx="1154724" cy="865432"/>
          </a:xfrm>
          <a:solidFill>
            <a:schemeClr val="accent4">
              <a:lumMod val="50000"/>
            </a:schemeClr>
          </a:solidFill>
        </p:grpSpPr>
        <p:sp>
          <p:nvSpPr>
            <p:cNvPr id="59" name="Rounded Rectangle 21">
              <a:extLst>
                <a:ext uri="{FF2B5EF4-FFF2-40B4-BE49-F238E27FC236}">
                  <a16:creationId xmlns:a16="http://schemas.microsoft.com/office/drawing/2014/main" id="{76ADA743-5B3F-4B13-ACE6-1BF235D15200}"/>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60" name="TextBox 59">
              <a:extLst>
                <a:ext uri="{FF2B5EF4-FFF2-40B4-BE49-F238E27FC236}">
                  <a16:creationId xmlns:a16="http://schemas.microsoft.com/office/drawing/2014/main" id="{F0CE9129-CE98-4417-92E0-C7066DA4754A}"/>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61" name="Group 60">
            <a:extLst>
              <a:ext uri="{FF2B5EF4-FFF2-40B4-BE49-F238E27FC236}">
                <a16:creationId xmlns:a16="http://schemas.microsoft.com/office/drawing/2014/main" id="{4DA77669-066C-43EF-AA2D-CE4D549F69FA}"/>
              </a:ext>
            </a:extLst>
          </p:cNvPr>
          <p:cNvGrpSpPr/>
          <p:nvPr/>
        </p:nvGrpSpPr>
        <p:grpSpPr>
          <a:xfrm>
            <a:off x="8331380" y="2805374"/>
            <a:ext cx="606541" cy="608839"/>
            <a:chOff x="365332" y="1854129"/>
            <a:chExt cx="1154724" cy="865432"/>
          </a:xfrm>
          <a:solidFill>
            <a:srgbClr val="9966FF"/>
          </a:solidFill>
        </p:grpSpPr>
        <p:sp>
          <p:nvSpPr>
            <p:cNvPr id="62" name="Rounded Rectangle 21">
              <a:extLst>
                <a:ext uri="{FF2B5EF4-FFF2-40B4-BE49-F238E27FC236}">
                  <a16:creationId xmlns:a16="http://schemas.microsoft.com/office/drawing/2014/main" id="{0B8E923C-0F4F-4900-BCA6-C9A8DE702979}"/>
                </a:ext>
              </a:extLst>
            </p:cNvPr>
            <p:cNvSpPr/>
            <p:nvPr/>
          </p:nvSpPr>
          <p:spPr>
            <a:xfrm>
              <a:off x="365332" y="1854129"/>
              <a:ext cx="1154724" cy="865432"/>
            </a:xfrm>
            <a:prstGeom prst="roundRect">
              <a:avLst/>
            </a:prstGeom>
            <a:grpFill/>
            <a:ln w="6350" cap="flat" cmpd="sng" algn="ctr">
              <a:solidFill>
                <a:srgbClr val="613C91"/>
              </a:solidFill>
              <a:prstDash val="solid"/>
              <a:miter lim="800000"/>
            </a:ln>
            <a:effectLst/>
          </p:spPr>
          <p:txBody>
            <a:bodyPr rtlCol="0" anchor="ctr"/>
            <a:lstStyle/>
            <a:p>
              <a:pPr algn="ctr" defTabSz="940322">
                <a:defRPr/>
              </a:pPr>
              <a:endParaRPr lang="en-US" sz="788" kern="0">
                <a:solidFill>
                  <a:prstClr val="black"/>
                </a:solidFill>
                <a:latin typeface="Arial Unicode MS"/>
              </a:endParaRPr>
            </a:p>
          </p:txBody>
        </p:sp>
        <p:sp>
          <p:nvSpPr>
            <p:cNvPr id="63" name="TextBox 62">
              <a:extLst>
                <a:ext uri="{FF2B5EF4-FFF2-40B4-BE49-F238E27FC236}">
                  <a16:creationId xmlns:a16="http://schemas.microsoft.com/office/drawing/2014/main" id="{A8BD8712-3FF0-4101-B950-443CA9E32CFC}"/>
                </a:ext>
              </a:extLst>
            </p:cNvPr>
            <p:cNvSpPr txBox="1"/>
            <p:nvPr/>
          </p:nvSpPr>
          <p:spPr>
            <a:xfrm>
              <a:off x="672291" y="1854129"/>
              <a:ext cx="729984" cy="721855"/>
            </a:xfrm>
            <a:prstGeom prst="rect">
              <a:avLst/>
            </a:prstGeom>
            <a:grpFill/>
          </p:spPr>
          <p:txBody>
            <a:bodyPr wrap="none" rtlCol="0">
              <a:spAutoFit/>
            </a:bodyPr>
            <a:lstStyle/>
            <a:p>
              <a:r>
                <a:rPr lang="nl-NL" sz="2700" dirty="0"/>
                <a:t>µ</a:t>
              </a:r>
            </a:p>
          </p:txBody>
        </p:sp>
      </p:grpSp>
      <p:grpSp>
        <p:nvGrpSpPr>
          <p:cNvPr id="6" name="Group 5">
            <a:extLst>
              <a:ext uri="{FF2B5EF4-FFF2-40B4-BE49-F238E27FC236}">
                <a16:creationId xmlns:a16="http://schemas.microsoft.com/office/drawing/2014/main" id="{C1EE17F7-553B-4F52-8081-53E321E8996F}"/>
              </a:ext>
            </a:extLst>
          </p:cNvPr>
          <p:cNvGrpSpPr/>
          <p:nvPr/>
        </p:nvGrpSpPr>
        <p:grpSpPr>
          <a:xfrm>
            <a:off x="5714687" y="1398673"/>
            <a:ext cx="1174313" cy="334119"/>
            <a:chOff x="6696929" y="543893"/>
            <a:chExt cx="2153642" cy="687111"/>
          </a:xfrm>
        </p:grpSpPr>
        <p:sp>
          <p:nvSpPr>
            <p:cNvPr id="76" name="TextBox 75">
              <a:extLst>
                <a:ext uri="{FF2B5EF4-FFF2-40B4-BE49-F238E27FC236}">
                  <a16:creationId xmlns:a16="http://schemas.microsoft.com/office/drawing/2014/main" id="{FAE1EFA3-49DF-44B2-A460-FB43085B1AE5}"/>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77" name="TextBox 76">
              <a:extLst>
                <a:ext uri="{FF2B5EF4-FFF2-40B4-BE49-F238E27FC236}">
                  <a16:creationId xmlns:a16="http://schemas.microsoft.com/office/drawing/2014/main" id="{7E054B8A-0D00-481B-A5A0-EFAFA1DD3BA6}"/>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78" name="TextBox 77">
              <a:extLst>
                <a:ext uri="{FF2B5EF4-FFF2-40B4-BE49-F238E27FC236}">
                  <a16:creationId xmlns:a16="http://schemas.microsoft.com/office/drawing/2014/main" id="{DFDFA59D-D6DD-4E0B-A5BE-7248AD6E6802}"/>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79" name="TextBox 78">
              <a:extLst>
                <a:ext uri="{FF2B5EF4-FFF2-40B4-BE49-F238E27FC236}">
                  <a16:creationId xmlns:a16="http://schemas.microsoft.com/office/drawing/2014/main" id="{0C598245-1272-40F7-A4C9-0A871F5F965C}"/>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80" name="TextBox 79">
              <a:extLst>
                <a:ext uri="{FF2B5EF4-FFF2-40B4-BE49-F238E27FC236}">
                  <a16:creationId xmlns:a16="http://schemas.microsoft.com/office/drawing/2014/main" id="{1DAD4A67-EB9D-4B26-9BC7-D603434CB276}"/>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81" name="TextBox 80">
              <a:extLst>
                <a:ext uri="{FF2B5EF4-FFF2-40B4-BE49-F238E27FC236}">
                  <a16:creationId xmlns:a16="http://schemas.microsoft.com/office/drawing/2014/main" id="{F0EB20B2-BA68-4431-B284-20C57B19AE56}"/>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82" name="TextBox 81">
              <a:extLst>
                <a:ext uri="{FF2B5EF4-FFF2-40B4-BE49-F238E27FC236}">
                  <a16:creationId xmlns:a16="http://schemas.microsoft.com/office/drawing/2014/main" id="{9B3CC3E4-F3FB-4B7E-8ADD-17237354C525}"/>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83" name="Group 82">
            <a:extLst>
              <a:ext uri="{FF2B5EF4-FFF2-40B4-BE49-F238E27FC236}">
                <a16:creationId xmlns:a16="http://schemas.microsoft.com/office/drawing/2014/main" id="{1A3C1CE1-216A-4FBB-B9D5-CB05BD4B55E6}"/>
              </a:ext>
            </a:extLst>
          </p:cNvPr>
          <p:cNvGrpSpPr/>
          <p:nvPr/>
        </p:nvGrpSpPr>
        <p:grpSpPr>
          <a:xfrm>
            <a:off x="6650855" y="1291981"/>
            <a:ext cx="1174313" cy="334119"/>
            <a:chOff x="6696929" y="543893"/>
            <a:chExt cx="2153642" cy="687111"/>
          </a:xfrm>
        </p:grpSpPr>
        <p:sp>
          <p:nvSpPr>
            <p:cNvPr id="84" name="TextBox 83">
              <a:extLst>
                <a:ext uri="{FF2B5EF4-FFF2-40B4-BE49-F238E27FC236}">
                  <a16:creationId xmlns:a16="http://schemas.microsoft.com/office/drawing/2014/main" id="{06301C46-9472-4EB6-B4F4-4EE662F196B5}"/>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85" name="TextBox 84">
              <a:extLst>
                <a:ext uri="{FF2B5EF4-FFF2-40B4-BE49-F238E27FC236}">
                  <a16:creationId xmlns:a16="http://schemas.microsoft.com/office/drawing/2014/main" id="{983ED76C-36F7-49DA-B49B-7B17B7C73495}"/>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86" name="TextBox 85">
              <a:extLst>
                <a:ext uri="{FF2B5EF4-FFF2-40B4-BE49-F238E27FC236}">
                  <a16:creationId xmlns:a16="http://schemas.microsoft.com/office/drawing/2014/main" id="{067172B4-3048-44A7-9461-C0B628E6C454}"/>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87" name="TextBox 86">
              <a:extLst>
                <a:ext uri="{FF2B5EF4-FFF2-40B4-BE49-F238E27FC236}">
                  <a16:creationId xmlns:a16="http://schemas.microsoft.com/office/drawing/2014/main" id="{F0867122-3409-4E29-9E93-8E4CBE248E24}"/>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88" name="TextBox 87">
              <a:extLst>
                <a:ext uri="{FF2B5EF4-FFF2-40B4-BE49-F238E27FC236}">
                  <a16:creationId xmlns:a16="http://schemas.microsoft.com/office/drawing/2014/main" id="{640BA06A-80F0-4660-B336-E1CF279D2C98}"/>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89" name="TextBox 88">
              <a:extLst>
                <a:ext uri="{FF2B5EF4-FFF2-40B4-BE49-F238E27FC236}">
                  <a16:creationId xmlns:a16="http://schemas.microsoft.com/office/drawing/2014/main" id="{95153A99-5FCF-4F9B-AC08-16144578F69B}"/>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90" name="TextBox 89">
              <a:extLst>
                <a:ext uri="{FF2B5EF4-FFF2-40B4-BE49-F238E27FC236}">
                  <a16:creationId xmlns:a16="http://schemas.microsoft.com/office/drawing/2014/main" id="{52240B27-DB90-4E9F-9FEE-4600EAF7A174}"/>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91" name="Group 90">
            <a:extLst>
              <a:ext uri="{FF2B5EF4-FFF2-40B4-BE49-F238E27FC236}">
                <a16:creationId xmlns:a16="http://schemas.microsoft.com/office/drawing/2014/main" id="{AC572DFF-5C65-4C79-9869-71D4E1D398D0}"/>
              </a:ext>
            </a:extLst>
          </p:cNvPr>
          <p:cNvGrpSpPr/>
          <p:nvPr/>
        </p:nvGrpSpPr>
        <p:grpSpPr>
          <a:xfrm>
            <a:off x="7696819" y="1557579"/>
            <a:ext cx="1174313" cy="334119"/>
            <a:chOff x="6696929" y="543893"/>
            <a:chExt cx="2153642" cy="687111"/>
          </a:xfrm>
        </p:grpSpPr>
        <p:sp>
          <p:nvSpPr>
            <p:cNvPr id="92" name="TextBox 91">
              <a:extLst>
                <a:ext uri="{FF2B5EF4-FFF2-40B4-BE49-F238E27FC236}">
                  <a16:creationId xmlns:a16="http://schemas.microsoft.com/office/drawing/2014/main" id="{B7FF3AD9-26C9-4DD9-87E6-3BB64C0E8DB3}"/>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93" name="TextBox 92">
              <a:extLst>
                <a:ext uri="{FF2B5EF4-FFF2-40B4-BE49-F238E27FC236}">
                  <a16:creationId xmlns:a16="http://schemas.microsoft.com/office/drawing/2014/main" id="{A0D9B377-479B-4B24-AC3B-D2D64F4AAB3C}"/>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94" name="TextBox 93">
              <a:extLst>
                <a:ext uri="{FF2B5EF4-FFF2-40B4-BE49-F238E27FC236}">
                  <a16:creationId xmlns:a16="http://schemas.microsoft.com/office/drawing/2014/main" id="{9C9B2DB6-3EF3-4604-924D-A0862524668B}"/>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95" name="TextBox 94">
              <a:extLst>
                <a:ext uri="{FF2B5EF4-FFF2-40B4-BE49-F238E27FC236}">
                  <a16:creationId xmlns:a16="http://schemas.microsoft.com/office/drawing/2014/main" id="{1919A75A-DF76-4902-98EC-BC19A585A88B}"/>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96" name="TextBox 95">
              <a:extLst>
                <a:ext uri="{FF2B5EF4-FFF2-40B4-BE49-F238E27FC236}">
                  <a16:creationId xmlns:a16="http://schemas.microsoft.com/office/drawing/2014/main" id="{178F6C7E-E1E3-4929-B1CF-10FF8203F137}"/>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97" name="TextBox 96">
              <a:extLst>
                <a:ext uri="{FF2B5EF4-FFF2-40B4-BE49-F238E27FC236}">
                  <a16:creationId xmlns:a16="http://schemas.microsoft.com/office/drawing/2014/main" id="{BD0983DC-4100-4291-86D3-5D0E3790B109}"/>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98" name="TextBox 97">
              <a:extLst>
                <a:ext uri="{FF2B5EF4-FFF2-40B4-BE49-F238E27FC236}">
                  <a16:creationId xmlns:a16="http://schemas.microsoft.com/office/drawing/2014/main" id="{ACB0817C-4371-4BCC-911A-E485867429EC}"/>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99" name="Group 98">
            <a:extLst>
              <a:ext uri="{FF2B5EF4-FFF2-40B4-BE49-F238E27FC236}">
                <a16:creationId xmlns:a16="http://schemas.microsoft.com/office/drawing/2014/main" id="{799A615F-6C1A-43EF-BC9B-A48357E7B40A}"/>
              </a:ext>
            </a:extLst>
          </p:cNvPr>
          <p:cNvGrpSpPr/>
          <p:nvPr/>
        </p:nvGrpSpPr>
        <p:grpSpPr>
          <a:xfrm>
            <a:off x="8154042" y="2539867"/>
            <a:ext cx="1174313" cy="334119"/>
            <a:chOff x="6696929" y="543893"/>
            <a:chExt cx="2153642" cy="687111"/>
          </a:xfrm>
        </p:grpSpPr>
        <p:sp>
          <p:nvSpPr>
            <p:cNvPr id="100" name="TextBox 99">
              <a:extLst>
                <a:ext uri="{FF2B5EF4-FFF2-40B4-BE49-F238E27FC236}">
                  <a16:creationId xmlns:a16="http://schemas.microsoft.com/office/drawing/2014/main" id="{2DCAA8F6-4237-44A7-ABB7-C06D47EC660F}"/>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01" name="TextBox 100">
              <a:extLst>
                <a:ext uri="{FF2B5EF4-FFF2-40B4-BE49-F238E27FC236}">
                  <a16:creationId xmlns:a16="http://schemas.microsoft.com/office/drawing/2014/main" id="{579C5E65-F7AD-43B2-9320-FDC4CA6E999C}"/>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02" name="TextBox 101">
              <a:extLst>
                <a:ext uri="{FF2B5EF4-FFF2-40B4-BE49-F238E27FC236}">
                  <a16:creationId xmlns:a16="http://schemas.microsoft.com/office/drawing/2014/main" id="{957C56D4-9C82-407C-8E2B-D32DA6F2657B}"/>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03" name="TextBox 102">
              <a:extLst>
                <a:ext uri="{FF2B5EF4-FFF2-40B4-BE49-F238E27FC236}">
                  <a16:creationId xmlns:a16="http://schemas.microsoft.com/office/drawing/2014/main" id="{BFBB53D7-4536-4898-A4FB-5791A53BAFA3}"/>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04" name="TextBox 103">
              <a:extLst>
                <a:ext uri="{FF2B5EF4-FFF2-40B4-BE49-F238E27FC236}">
                  <a16:creationId xmlns:a16="http://schemas.microsoft.com/office/drawing/2014/main" id="{3976D151-63B0-4A2E-A111-FB79D31E8579}"/>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05" name="TextBox 104">
              <a:extLst>
                <a:ext uri="{FF2B5EF4-FFF2-40B4-BE49-F238E27FC236}">
                  <a16:creationId xmlns:a16="http://schemas.microsoft.com/office/drawing/2014/main" id="{69B6A90E-E349-4668-BED9-0A4CC18A9414}"/>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06" name="TextBox 105">
              <a:extLst>
                <a:ext uri="{FF2B5EF4-FFF2-40B4-BE49-F238E27FC236}">
                  <a16:creationId xmlns:a16="http://schemas.microsoft.com/office/drawing/2014/main" id="{95231E72-4708-4E39-BE6E-80D32C2533DC}"/>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10" name="Group 109">
            <a:extLst>
              <a:ext uri="{FF2B5EF4-FFF2-40B4-BE49-F238E27FC236}">
                <a16:creationId xmlns:a16="http://schemas.microsoft.com/office/drawing/2014/main" id="{305CA403-71D7-4E9B-B81C-7F14B38AB792}"/>
              </a:ext>
            </a:extLst>
          </p:cNvPr>
          <p:cNvGrpSpPr/>
          <p:nvPr/>
        </p:nvGrpSpPr>
        <p:grpSpPr>
          <a:xfrm>
            <a:off x="5060784" y="2614362"/>
            <a:ext cx="1174313" cy="334119"/>
            <a:chOff x="6696929" y="543893"/>
            <a:chExt cx="2153642" cy="687111"/>
          </a:xfrm>
        </p:grpSpPr>
        <p:sp>
          <p:nvSpPr>
            <p:cNvPr id="111" name="TextBox 110">
              <a:extLst>
                <a:ext uri="{FF2B5EF4-FFF2-40B4-BE49-F238E27FC236}">
                  <a16:creationId xmlns:a16="http://schemas.microsoft.com/office/drawing/2014/main" id="{4E539C24-39E2-481E-AF2B-99FB2CCCB49F}"/>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12" name="TextBox 111">
              <a:extLst>
                <a:ext uri="{FF2B5EF4-FFF2-40B4-BE49-F238E27FC236}">
                  <a16:creationId xmlns:a16="http://schemas.microsoft.com/office/drawing/2014/main" id="{B22296D4-412A-428C-8A0A-DA14A86B0D40}"/>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13" name="TextBox 112">
              <a:extLst>
                <a:ext uri="{FF2B5EF4-FFF2-40B4-BE49-F238E27FC236}">
                  <a16:creationId xmlns:a16="http://schemas.microsoft.com/office/drawing/2014/main" id="{4BEA1715-D6AF-46C6-AEA9-7022B3B1B613}"/>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14" name="TextBox 113">
              <a:extLst>
                <a:ext uri="{FF2B5EF4-FFF2-40B4-BE49-F238E27FC236}">
                  <a16:creationId xmlns:a16="http://schemas.microsoft.com/office/drawing/2014/main" id="{EC4A58FF-2538-459C-8B01-7FC4A5680B0D}"/>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15" name="TextBox 114">
              <a:extLst>
                <a:ext uri="{FF2B5EF4-FFF2-40B4-BE49-F238E27FC236}">
                  <a16:creationId xmlns:a16="http://schemas.microsoft.com/office/drawing/2014/main" id="{E2C15FCA-615C-4031-8400-9485A87C0ADE}"/>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16" name="TextBox 115">
              <a:extLst>
                <a:ext uri="{FF2B5EF4-FFF2-40B4-BE49-F238E27FC236}">
                  <a16:creationId xmlns:a16="http://schemas.microsoft.com/office/drawing/2014/main" id="{4A2FB264-F61B-49C2-80C8-62BDB43468DB}"/>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17" name="TextBox 116">
              <a:extLst>
                <a:ext uri="{FF2B5EF4-FFF2-40B4-BE49-F238E27FC236}">
                  <a16:creationId xmlns:a16="http://schemas.microsoft.com/office/drawing/2014/main" id="{639681BE-F3CF-48B2-92B8-D7A03E885066}"/>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18" name="Group 117">
            <a:extLst>
              <a:ext uri="{FF2B5EF4-FFF2-40B4-BE49-F238E27FC236}">
                <a16:creationId xmlns:a16="http://schemas.microsoft.com/office/drawing/2014/main" id="{9E9AD277-7A09-4E7D-8C94-F6DB8662EBAB}"/>
              </a:ext>
            </a:extLst>
          </p:cNvPr>
          <p:cNvGrpSpPr/>
          <p:nvPr/>
        </p:nvGrpSpPr>
        <p:grpSpPr>
          <a:xfrm>
            <a:off x="6033455" y="2485292"/>
            <a:ext cx="1174313" cy="334119"/>
            <a:chOff x="6696929" y="543893"/>
            <a:chExt cx="2153642" cy="687111"/>
          </a:xfrm>
        </p:grpSpPr>
        <p:sp>
          <p:nvSpPr>
            <p:cNvPr id="119" name="TextBox 118">
              <a:extLst>
                <a:ext uri="{FF2B5EF4-FFF2-40B4-BE49-F238E27FC236}">
                  <a16:creationId xmlns:a16="http://schemas.microsoft.com/office/drawing/2014/main" id="{957954BC-DC4C-47D0-A7DF-FFC290C6E0B6}"/>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20" name="TextBox 119">
              <a:extLst>
                <a:ext uri="{FF2B5EF4-FFF2-40B4-BE49-F238E27FC236}">
                  <a16:creationId xmlns:a16="http://schemas.microsoft.com/office/drawing/2014/main" id="{92392BEA-E13F-42B3-B932-53FF6C05DD03}"/>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21" name="TextBox 120">
              <a:extLst>
                <a:ext uri="{FF2B5EF4-FFF2-40B4-BE49-F238E27FC236}">
                  <a16:creationId xmlns:a16="http://schemas.microsoft.com/office/drawing/2014/main" id="{86260878-0515-4860-AB34-21DCC368D9D0}"/>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22" name="TextBox 121">
              <a:extLst>
                <a:ext uri="{FF2B5EF4-FFF2-40B4-BE49-F238E27FC236}">
                  <a16:creationId xmlns:a16="http://schemas.microsoft.com/office/drawing/2014/main" id="{1CEC8DBC-5CCE-44C3-9D61-FE7B456F4454}"/>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23" name="TextBox 122">
              <a:extLst>
                <a:ext uri="{FF2B5EF4-FFF2-40B4-BE49-F238E27FC236}">
                  <a16:creationId xmlns:a16="http://schemas.microsoft.com/office/drawing/2014/main" id="{A75A5B89-EE1E-493F-ADC9-F0842F64AB4F}"/>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24" name="TextBox 123">
              <a:extLst>
                <a:ext uri="{FF2B5EF4-FFF2-40B4-BE49-F238E27FC236}">
                  <a16:creationId xmlns:a16="http://schemas.microsoft.com/office/drawing/2014/main" id="{C0FA06F5-7902-4101-8D9B-4E0A507E7484}"/>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25" name="TextBox 124">
              <a:extLst>
                <a:ext uri="{FF2B5EF4-FFF2-40B4-BE49-F238E27FC236}">
                  <a16:creationId xmlns:a16="http://schemas.microsoft.com/office/drawing/2014/main" id="{93AC71ED-4879-49BE-A809-BC9584E0E737}"/>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26" name="Group 125">
            <a:extLst>
              <a:ext uri="{FF2B5EF4-FFF2-40B4-BE49-F238E27FC236}">
                <a16:creationId xmlns:a16="http://schemas.microsoft.com/office/drawing/2014/main" id="{29922268-C907-4BCB-9A83-C5F31DFB6985}"/>
              </a:ext>
            </a:extLst>
          </p:cNvPr>
          <p:cNvGrpSpPr/>
          <p:nvPr/>
        </p:nvGrpSpPr>
        <p:grpSpPr>
          <a:xfrm>
            <a:off x="6965331" y="2334825"/>
            <a:ext cx="1174313" cy="334119"/>
            <a:chOff x="6696929" y="543893"/>
            <a:chExt cx="2153642" cy="687111"/>
          </a:xfrm>
        </p:grpSpPr>
        <p:sp>
          <p:nvSpPr>
            <p:cNvPr id="127" name="TextBox 126">
              <a:extLst>
                <a:ext uri="{FF2B5EF4-FFF2-40B4-BE49-F238E27FC236}">
                  <a16:creationId xmlns:a16="http://schemas.microsoft.com/office/drawing/2014/main" id="{76EFD099-B76F-463D-B2E5-BDA381BD501F}"/>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28" name="TextBox 127">
              <a:extLst>
                <a:ext uri="{FF2B5EF4-FFF2-40B4-BE49-F238E27FC236}">
                  <a16:creationId xmlns:a16="http://schemas.microsoft.com/office/drawing/2014/main" id="{B2EBEDEE-2A66-43CF-B88D-07281941E471}"/>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29" name="TextBox 128">
              <a:extLst>
                <a:ext uri="{FF2B5EF4-FFF2-40B4-BE49-F238E27FC236}">
                  <a16:creationId xmlns:a16="http://schemas.microsoft.com/office/drawing/2014/main" id="{959D5739-0229-4D81-8250-E3AC9454C6A4}"/>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30" name="TextBox 129">
              <a:extLst>
                <a:ext uri="{FF2B5EF4-FFF2-40B4-BE49-F238E27FC236}">
                  <a16:creationId xmlns:a16="http://schemas.microsoft.com/office/drawing/2014/main" id="{2E8C13E4-E11C-4F59-83BE-769F890D8000}"/>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31" name="TextBox 130">
              <a:extLst>
                <a:ext uri="{FF2B5EF4-FFF2-40B4-BE49-F238E27FC236}">
                  <a16:creationId xmlns:a16="http://schemas.microsoft.com/office/drawing/2014/main" id="{5E6C06B2-C70D-4415-8FE6-3B2494C9E004}"/>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32" name="TextBox 131">
              <a:extLst>
                <a:ext uri="{FF2B5EF4-FFF2-40B4-BE49-F238E27FC236}">
                  <a16:creationId xmlns:a16="http://schemas.microsoft.com/office/drawing/2014/main" id="{A8E32524-9DFC-42CE-9CA0-19D4AB54887A}"/>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33" name="TextBox 132">
              <a:extLst>
                <a:ext uri="{FF2B5EF4-FFF2-40B4-BE49-F238E27FC236}">
                  <a16:creationId xmlns:a16="http://schemas.microsoft.com/office/drawing/2014/main" id="{F6F7F3D6-0C2C-4C7B-B3A0-69A29A8245E1}"/>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34" name="Group 133">
            <a:extLst>
              <a:ext uri="{FF2B5EF4-FFF2-40B4-BE49-F238E27FC236}">
                <a16:creationId xmlns:a16="http://schemas.microsoft.com/office/drawing/2014/main" id="{506BFF56-DE8B-4265-B3FC-838329CCFBE3}"/>
              </a:ext>
            </a:extLst>
          </p:cNvPr>
          <p:cNvGrpSpPr/>
          <p:nvPr/>
        </p:nvGrpSpPr>
        <p:grpSpPr>
          <a:xfrm>
            <a:off x="7370564" y="3255522"/>
            <a:ext cx="1174313" cy="334119"/>
            <a:chOff x="6696929" y="543893"/>
            <a:chExt cx="2153642" cy="687111"/>
          </a:xfrm>
        </p:grpSpPr>
        <p:sp>
          <p:nvSpPr>
            <p:cNvPr id="135" name="TextBox 134">
              <a:extLst>
                <a:ext uri="{FF2B5EF4-FFF2-40B4-BE49-F238E27FC236}">
                  <a16:creationId xmlns:a16="http://schemas.microsoft.com/office/drawing/2014/main" id="{B2549E37-01B5-4919-8DBA-869C2A21C672}"/>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36" name="TextBox 135">
              <a:extLst>
                <a:ext uri="{FF2B5EF4-FFF2-40B4-BE49-F238E27FC236}">
                  <a16:creationId xmlns:a16="http://schemas.microsoft.com/office/drawing/2014/main" id="{34D082CF-EFC6-4CEA-8FC7-ABA62D32240B}"/>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37" name="TextBox 136">
              <a:extLst>
                <a:ext uri="{FF2B5EF4-FFF2-40B4-BE49-F238E27FC236}">
                  <a16:creationId xmlns:a16="http://schemas.microsoft.com/office/drawing/2014/main" id="{C369EE87-EE7C-4850-93C7-FB90596D9901}"/>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38" name="TextBox 137">
              <a:extLst>
                <a:ext uri="{FF2B5EF4-FFF2-40B4-BE49-F238E27FC236}">
                  <a16:creationId xmlns:a16="http://schemas.microsoft.com/office/drawing/2014/main" id="{7EAE0297-07A4-4B67-8F03-8FBE68EE8F1B}"/>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39" name="TextBox 138">
              <a:extLst>
                <a:ext uri="{FF2B5EF4-FFF2-40B4-BE49-F238E27FC236}">
                  <a16:creationId xmlns:a16="http://schemas.microsoft.com/office/drawing/2014/main" id="{41E981E1-4DE6-4073-947F-CF3F881806CB}"/>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40" name="TextBox 139">
              <a:extLst>
                <a:ext uri="{FF2B5EF4-FFF2-40B4-BE49-F238E27FC236}">
                  <a16:creationId xmlns:a16="http://schemas.microsoft.com/office/drawing/2014/main" id="{63563221-BBA1-44EC-8C6B-4C41E38C73AC}"/>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41" name="TextBox 140">
              <a:extLst>
                <a:ext uri="{FF2B5EF4-FFF2-40B4-BE49-F238E27FC236}">
                  <a16:creationId xmlns:a16="http://schemas.microsoft.com/office/drawing/2014/main" id="{E856CAB7-DA62-4DFF-B1C7-7BDF82198487}"/>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grpSp>
        <p:nvGrpSpPr>
          <p:cNvPr id="145" name="Group 144">
            <a:extLst>
              <a:ext uri="{FF2B5EF4-FFF2-40B4-BE49-F238E27FC236}">
                <a16:creationId xmlns:a16="http://schemas.microsoft.com/office/drawing/2014/main" id="{61DA2ADC-8400-4A3C-8464-46E08A493A35}"/>
              </a:ext>
            </a:extLst>
          </p:cNvPr>
          <p:cNvGrpSpPr/>
          <p:nvPr/>
        </p:nvGrpSpPr>
        <p:grpSpPr>
          <a:xfrm>
            <a:off x="6317381" y="3476048"/>
            <a:ext cx="1174313" cy="334119"/>
            <a:chOff x="6696929" y="543893"/>
            <a:chExt cx="2153642" cy="687111"/>
          </a:xfrm>
        </p:grpSpPr>
        <p:sp>
          <p:nvSpPr>
            <p:cNvPr id="146" name="TextBox 145">
              <a:extLst>
                <a:ext uri="{FF2B5EF4-FFF2-40B4-BE49-F238E27FC236}">
                  <a16:creationId xmlns:a16="http://schemas.microsoft.com/office/drawing/2014/main" id="{A19883CF-C8E1-4AC7-A221-0217213FA26C}"/>
                </a:ext>
              </a:extLst>
            </p:cNvPr>
            <p:cNvSpPr txBox="1"/>
            <p:nvPr/>
          </p:nvSpPr>
          <p:spPr>
            <a:xfrm>
              <a:off x="7777978" y="915607"/>
              <a:ext cx="935550" cy="315397"/>
            </a:xfrm>
            <a:prstGeom prst="downArrow">
              <a:avLst/>
            </a:prstGeom>
            <a:solidFill>
              <a:srgbClr val="0070C0"/>
            </a:solidFill>
          </p:spPr>
          <p:txBody>
            <a:bodyPr wrap="none" rtlCol="0">
              <a:spAutoFit/>
            </a:bodyPr>
            <a:lstStyle/>
            <a:p>
              <a:r>
                <a:rPr lang="nl-NL" sz="150" dirty="0"/>
                <a:t>manage</a:t>
              </a:r>
              <a:endParaRPr lang="en-NL" sz="150" dirty="0"/>
            </a:p>
          </p:txBody>
        </p:sp>
        <p:sp>
          <p:nvSpPr>
            <p:cNvPr id="147" name="TextBox 146">
              <a:extLst>
                <a:ext uri="{FF2B5EF4-FFF2-40B4-BE49-F238E27FC236}">
                  <a16:creationId xmlns:a16="http://schemas.microsoft.com/office/drawing/2014/main" id="{62707AF6-8BB5-4129-83AA-61B5FF50F1C1}"/>
                </a:ext>
              </a:extLst>
            </p:cNvPr>
            <p:cNvSpPr txBox="1"/>
            <p:nvPr/>
          </p:nvSpPr>
          <p:spPr>
            <a:xfrm>
              <a:off x="7573864" y="543893"/>
              <a:ext cx="842112" cy="315397"/>
            </a:xfrm>
            <a:prstGeom prst="downArrow">
              <a:avLst/>
            </a:prstGeom>
            <a:solidFill>
              <a:srgbClr val="0070C0"/>
            </a:solidFill>
          </p:spPr>
          <p:txBody>
            <a:bodyPr wrap="none" rtlCol="0">
              <a:spAutoFit/>
            </a:bodyPr>
            <a:lstStyle/>
            <a:p>
              <a:r>
                <a:rPr lang="nl-NL" sz="150" dirty="0" err="1"/>
                <a:t>scale</a:t>
              </a:r>
              <a:endParaRPr lang="en-NL" sz="150" dirty="0"/>
            </a:p>
          </p:txBody>
        </p:sp>
        <p:sp>
          <p:nvSpPr>
            <p:cNvPr id="148" name="TextBox 147">
              <a:extLst>
                <a:ext uri="{FF2B5EF4-FFF2-40B4-BE49-F238E27FC236}">
                  <a16:creationId xmlns:a16="http://schemas.microsoft.com/office/drawing/2014/main" id="{CE0A86BC-1B05-4390-B09B-8805D47A76B5}"/>
                </a:ext>
              </a:extLst>
            </p:cNvPr>
            <p:cNvSpPr txBox="1"/>
            <p:nvPr/>
          </p:nvSpPr>
          <p:spPr>
            <a:xfrm>
              <a:off x="7434621" y="766754"/>
              <a:ext cx="888832" cy="315397"/>
            </a:xfrm>
            <a:prstGeom prst="downArrow">
              <a:avLst/>
            </a:prstGeom>
            <a:solidFill>
              <a:srgbClr val="0070C0"/>
            </a:solidFill>
          </p:spPr>
          <p:txBody>
            <a:bodyPr wrap="none" rtlCol="0">
              <a:spAutoFit/>
            </a:bodyPr>
            <a:lstStyle/>
            <a:p>
              <a:r>
                <a:rPr lang="nl-NL" sz="150" dirty="0" err="1"/>
                <a:t>deploy</a:t>
              </a:r>
              <a:endParaRPr lang="en-NL" sz="150" dirty="0"/>
            </a:p>
          </p:txBody>
        </p:sp>
        <p:sp>
          <p:nvSpPr>
            <p:cNvPr id="149" name="TextBox 148">
              <a:extLst>
                <a:ext uri="{FF2B5EF4-FFF2-40B4-BE49-F238E27FC236}">
                  <a16:creationId xmlns:a16="http://schemas.microsoft.com/office/drawing/2014/main" id="{A0AD2959-206C-48A7-95AD-93DC43C7CD4B}"/>
                </a:ext>
              </a:extLst>
            </p:cNvPr>
            <p:cNvSpPr txBox="1"/>
            <p:nvPr/>
          </p:nvSpPr>
          <p:spPr>
            <a:xfrm>
              <a:off x="7149739" y="630035"/>
              <a:ext cx="783713" cy="315397"/>
            </a:xfrm>
            <a:prstGeom prst="downArrow">
              <a:avLst/>
            </a:prstGeom>
            <a:solidFill>
              <a:srgbClr val="0070C0"/>
            </a:solidFill>
          </p:spPr>
          <p:txBody>
            <a:bodyPr wrap="none" rtlCol="0">
              <a:spAutoFit/>
            </a:bodyPr>
            <a:lstStyle/>
            <a:p>
              <a:r>
                <a:rPr lang="nl-NL" sz="150" dirty="0"/>
                <a:t>test</a:t>
              </a:r>
              <a:endParaRPr lang="en-NL" sz="150" dirty="0"/>
            </a:p>
          </p:txBody>
        </p:sp>
        <p:sp>
          <p:nvSpPr>
            <p:cNvPr id="150" name="TextBox 149">
              <a:extLst>
                <a:ext uri="{FF2B5EF4-FFF2-40B4-BE49-F238E27FC236}">
                  <a16:creationId xmlns:a16="http://schemas.microsoft.com/office/drawing/2014/main" id="{ED6B14EE-9E0A-4D13-A95E-411DB866D308}"/>
                </a:ext>
              </a:extLst>
            </p:cNvPr>
            <p:cNvSpPr txBox="1"/>
            <p:nvPr/>
          </p:nvSpPr>
          <p:spPr>
            <a:xfrm>
              <a:off x="6906031" y="807755"/>
              <a:ext cx="953068" cy="315397"/>
            </a:xfrm>
            <a:prstGeom prst="downArrow">
              <a:avLst/>
            </a:prstGeom>
            <a:solidFill>
              <a:srgbClr val="0070C0"/>
            </a:solidFill>
          </p:spPr>
          <p:txBody>
            <a:bodyPr wrap="none" rtlCol="0">
              <a:spAutoFit/>
            </a:bodyPr>
            <a:lstStyle/>
            <a:p>
              <a:r>
                <a:rPr lang="nl-NL" sz="150" dirty="0" err="1"/>
                <a:t>organize</a:t>
              </a:r>
              <a:endParaRPr lang="en-NL" sz="150" dirty="0"/>
            </a:p>
          </p:txBody>
        </p:sp>
        <p:sp>
          <p:nvSpPr>
            <p:cNvPr id="151" name="TextBox 150">
              <a:extLst>
                <a:ext uri="{FF2B5EF4-FFF2-40B4-BE49-F238E27FC236}">
                  <a16:creationId xmlns:a16="http://schemas.microsoft.com/office/drawing/2014/main" id="{2C8250BA-DC4F-4614-B30B-642C5879A560}"/>
                </a:ext>
              </a:extLst>
            </p:cNvPr>
            <p:cNvSpPr txBox="1"/>
            <p:nvPr/>
          </p:nvSpPr>
          <p:spPr>
            <a:xfrm>
              <a:off x="6696929" y="644161"/>
              <a:ext cx="807074" cy="315397"/>
            </a:xfrm>
            <a:prstGeom prst="downArrow">
              <a:avLst/>
            </a:prstGeom>
            <a:solidFill>
              <a:srgbClr val="0070C0"/>
            </a:solidFill>
          </p:spPr>
          <p:txBody>
            <a:bodyPr wrap="none" rtlCol="0">
              <a:spAutoFit/>
            </a:bodyPr>
            <a:lstStyle/>
            <a:p>
              <a:r>
                <a:rPr lang="nl-NL" sz="150" dirty="0" err="1"/>
                <a:t>own</a:t>
              </a:r>
              <a:endParaRPr lang="en-NL" sz="150" dirty="0"/>
            </a:p>
          </p:txBody>
        </p:sp>
        <p:sp>
          <p:nvSpPr>
            <p:cNvPr id="152" name="TextBox 151">
              <a:extLst>
                <a:ext uri="{FF2B5EF4-FFF2-40B4-BE49-F238E27FC236}">
                  <a16:creationId xmlns:a16="http://schemas.microsoft.com/office/drawing/2014/main" id="{CAA8B92E-9A98-41AF-9D68-7011FC6EC168}"/>
                </a:ext>
              </a:extLst>
            </p:cNvPr>
            <p:cNvSpPr txBox="1"/>
            <p:nvPr/>
          </p:nvSpPr>
          <p:spPr>
            <a:xfrm>
              <a:off x="7938380" y="691902"/>
              <a:ext cx="912191" cy="315397"/>
            </a:xfrm>
            <a:prstGeom prst="downArrow">
              <a:avLst/>
            </a:prstGeom>
            <a:solidFill>
              <a:srgbClr val="0070C0"/>
            </a:solidFill>
          </p:spPr>
          <p:txBody>
            <a:bodyPr wrap="none" rtlCol="0">
              <a:spAutoFit/>
            </a:bodyPr>
            <a:lstStyle/>
            <a:p>
              <a:r>
                <a:rPr lang="nl-NL" sz="150" dirty="0"/>
                <a:t>monitor</a:t>
              </a:r>
              <a:endParaRPr lang="en-NL" sz="150" dirty="0"/>
            </a:p>
          </p:txBody>
        </p:sp>
      </p:grpSp>
      <p:sp>
        <p:nvSpPr>
          <p:cNvPr id="153" name="TextBox 152">
            <a:extLst>
              <a:ext uri="{FF2B5EF4-FFF2-40B4-BE49-F238E27FC236}">
                <a16:creationId xmlns:a16="http://schemas.microsoft.com/office/drawing/2014/main" id="{37C1D7B1-F1E9-4205-8341-8F43579E8EBC}"/>
              </a:ext>
            </a:extLst>
          </p:cNvPr>
          <p:cNvSpPr txBox="1"/>
          <p:nvPr/>
        </p:nvSpPr>
        <p:spPr>
          <a:xfrm>
            <a:off x="4452388" y="2433812"/>
            <a:ext cx="352982" cy="248209"/>
          </a:xfrm>
          <a:prstGeom prst="rect">
            <a:avLst/>
          </a:prstGeom>
          <a:noFill/>
        </p:spPr>
        <p:txBody>
          <a:bodyPr wrap="none" rtlCol="0">
            <a:spAutoFit/>
          </a:bodyPr>
          <a:lstStyle/>
          <a:p>
            <a:r>
              <a:rPr lang="nl-NL" sz="1013" dirty="0"/>
              <a:t>vs.</a:t>
            </a:r>
            <a:endParaRPr lang="en-NL" sz="1013" dirty="0"/>
          </a:p>
        </p:txBody>
      </p:sp>
      <p:sp>
        <p:nvSpPr>
          <p:cNvPr id="2" name="Footer Placeholder 1">
            <a:extLst>
              <a:ext uri="{FF2B5EF4-FFF2-40B4-BE49-F238E27FC236}">
                <a16:creationId xmlns:a16="http://schemas.microsoft.com/office/drawing/2014/main" id="{0DF68DBD-7CDB-47F2-A162-1ECB571C20D1}"/>
              </a:ext>
            </a:extLst>
          </p:cNvPr>
          <p:cNvSpPr>
            <a:spLocks noGrp="1"/>
          </p:cNvSpPr>
          <p:nvPr>
            <p:ph type="ftr" sz="quarter" idx="11"/>
          </p:nvPr>
        </p:nvSpPr>
        <p:spPr/>
        <p:txBody>
          <a:bodyPr/>
          <a:lstStyle/>
          <a:p>
            <a:r>
              <a:rPr lang="en-US"/>
              <a:t>Implementing Microservices on Oracle Cloud: Open, Manageable, Polyglot, and Scalable</a:t>
            </a:r>
            <a:endParaRPr lang="en-NL"/>
          </a:p>
        </p:txBody>
      </p:sp>
      <p:sp>
        <p:nvSpPr>
          <p:cNvPr id="3" name="Slide Number Placeholder 2">
            <a:extLst>
              <a:ext uri="{FF2B5EF4-FFF2-40B4-BE49-F238E27FC236}">
                <a16:creationId xmlns:a16="http://schemas.microsoft.com/office/drawing/2014/main" id="{A2D1F214-F1B7-48E9-B114-224F51F3BDB5}"/>
              </a:ext>
            </a:extLst>
          </p:cNvPr>
          <p:cNvSpPr>
            <a:spLocks noGrp="1"/>
          </p:cNvSpPr>
          <p:nvPr>
            <p:ph type="sldNum" sz="quarter" idx="12"/>
          </p:nvPr>
        </p:nvSpPr>
        <p:spPr/>
        <p:txBody>
          <a:bodyPr/>
          <a:lstStyle/>
          <a:p>
            <a:fld id="{B3442065-D30A-409A-9273-ACEFA0F29716}" type="slidenum">
              <a:rPr lang="en-NL" smtClean="0"/>
              <a:t>28</a:t>
            </a:fld>
            <a:endParaRPr lang="en-NL"/>
          </a:p>
        </p:txBody>
      </p:sp>
    </p:spTree>
    <p:extLst>
      <p:ext uri="{BB962C8B-B14F-4D97-AF65-F5344CB8AC3E}">
        <p14:creationId xmlns:p14="http://schemas.microsoft.com/office/powerpoint/2010/main" val="19993443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ounded Rectangle 21">
            <a:extLst>
              <a:ext uri="{FF2B5EF4-FFF2-40B4-BE49-F238E27FC236}">
                <a16:creationId xmlns:a16="http://schemas.microsoft.com/office/drawing/2014/main" id="{C2BB5F90-E27E-420C-AA46-E84D9B8A5272}"/>
              </a:ext>
            </a:extLst>
          </p:cNvPr>
          <p:cNvSpPr/>
          <p:nvPr/>
        </p:nvSpPr>
        <p:spPr>
          <a:xfrm>
            <a:off x="364213" y="1694967"/>
            <a:ext cx="2009711" cy="1166708"/>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7" name="TextBox 6">
            <a:extLst>
              <a:ext uri="{FF2B5EF4-FFF2-40B4-BE49-F238E27FC236}">
                <a16:creationId xmlns:a16="http://schemas.microsoft.com/office/drawing/2014/main" id="{8B7B9F1A-19FB-4A7F-B248-2B8068126380}"/>
              </a:ext>
            </a:extLst>
          </p:cNvPr>
          <p:cNvSpPr txBox="1"/>
          <p:nvPr/>
        </p:nvSpPr>
        <p:spPr>
          <a:xfrm>
            <a:off x="361113" y="2095312"/>
            <a:ext cx="2092239" cy="461665"/>
          </a:xfrm>
          <a:prstGeom prst="rect">
            <a:avLst/>
          </a:prstGeom>
          <a:noFill/>
        </p:spPr>
        <p:txBody>
          <a:bodyPr wrap="none" rtlCol="0">
            <a:spAutoFit/>
          </a:bodyPr>
          <a:lstStyle/>
          <a:p>
            <a:r>
              <a:rPr lang="nl-NL" sz="2400" dirty="0"/>
              <a:t>[mini] µ</a:t>
            </a:r>
            <a:r>
              <a:rPr lang="nl-NL" sz="2400" dirty="0" err="1"/>
              <a:t>onolith</a:t>
            </a:r>
            <a:endParaRPr lang="nl-NL" sz="2400" dirty="0"/>
          </a:p>
        </p:txBody>
      </p:sp>
      <p:sp>
        <p:nvSpPr>
          <p:cNvPr id="8" name="Arrow: Right 7">
            <a:extLst>
              <a:ext uri="{FF2B5EF4-FFF2-40B4-BE49-F238E27FC236}">
                <a16:creationId xmlns:a16="http://schemas.microsoft.com/office/drawing/2014/main" id="{2751C11C-09A1-49E9-BB78-FB179FC20627}"/>
              </a:ext>
            </a:extLst>
          </p:cNvPr>
          <p:cNvSpPr/>
          <p:nvPr/>
        </p:nvSpPr>
        <p:spPr>
          <a:xfrm>
            <a:off x="2652623" y="2034112"/>
            <a:ext cx="797902" cy="619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9" name="Rounded Rectangle 21">
            <a:extLst>
              <a:ext uri="{FF2B5EF4-FFF2-40B4-BE49-F238E27FC236}">
                <a16:creationId xmlns:a16="http://schemas.microsoft.com/office/drawing/2014/main" id="{2C64411A-EEF5-4B09-9026-3D7DB97819CF}"/>
              </a:ext>
            </a:extLst>
          </p:cNvPr>
          <p:cNvSpPr/>
          <p:nvPr/>
        </p:nvSpPr>
        <p:spPr>
          <a:xfrm>
            <a:off x="3683767" y="1694967"/>
            <a:ext cx="2009711" cy="1166708"/>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10" name="Freeform: Shape 9">
            <a:extLst>
              <a:ext uri="{FF2B5EF4-FFF2-40B4-BE49-F238E27FC236}">
                <a16:creationId xmlns:a16="http://schemas.microsoft.com/office/drawing/2014/main" id="{58C1D50C-B7CE-4AF7-BAFD-F3FBD86929C6}"/>
              </a:ext>
            </a:extLst>
          </p:cNvPr>
          <p:cNvSpPr/>
          <p:nvPr/>
        </p:nvSpPr>
        <p:spPr>
          <a:xfrm>
            <a:off x="3712552" y="1740656"/>
            <a:ext cx="1872762" cy="995729"/>
          </a:xfrm>
          <a:custGeom>
            <a:avLst/>
            <a:gdLst>
              <a:gd name="connsiteX0" fmla="*/ 0 w 2497016"/>
              <a:gd name="connsiteY0" fmla="*/ 1327639 h 1327639"/>
              <a:gd name="connsiteX1" fmla="*/ 756139 w 2497016"/>
              <a:gd name="connsiteY1" fmla="*/ 1134208 h 1327639"/>
              <a:gd name="connsiteX2" fmla="*/ 1028700 w 2497016"/>
              <a:gd name="connsiteY2" fmla="*/ 685800 h 1327639"/>
              <a:gd name="connsiteX3" fmla="*/ 1688123 w 2497016"/>
              <a:gd name="connsiteY3" fmla="*/ 527539 h 1327639"/>
              <a:gd name="connsiteX4" fmla="*/ 2048608 w 2497016"/>
              <a:gd name="connsiteY4" fmla="*/ 685800 h 1327639"/>
              <a:gd name="connsiteX5" fmla="*/ 2338754 w 2497016"/>
              <a:gd name="connsiteY5" fmla="*/ 334108 h 1327639"/>
              <a:gd name="connsiteX6" fmla="*/ 2497016 w 2497016"/>
              <a:gd name="connsiteY6" fmla="*/ 0 h 13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016" h="1327639">
                <a:moveTo>
                  <a:pt x="0" y="1327639"/>
                </a:moveTo>
                <a:cubicBezTo>
                  <a:pt x="292344" y="1284410"/>
                  <a:pt x="584689" y="1241181"/>
                  <a:pt x="756139" y="1134208"/>
                </a:cubicBezTo>
                <a:cubicBezTo>
                  <a:pt x="927589" y="1027235"/>
                  <a:pt x="873369" y="786911"/>
                  <a:pt x="1028700" y="685800"/>
                </a:cubicBezTo>
                <a:cubicBezTo>
                  <a:pt x="1184031" y="584689"/>
                  <a:pt x="1518138" y="527539"/>
                  <a:pt x="1688123" y="527539"/>
                </a:cubicBezTo>
                <a:cubicBezTo>
                  <a:pt x="1858108" y="527539"/>
                  <a:pt x="1940170" y="718038"/>
                  <a:pt x="2048608" y="685800"/>
                </a:cubicBezTo>
                <a:cubicBezTo>
                  <a:pt x="2157046" y="653562"/>
                  <a:pt x="2264019" y="448408"/>
                  <a:pt x="2338754" y="334108"/>
                </a:cubicBezTo>
                <a:cubicBezTo>
                  <a:pt x="2413489" y="219808"/>
                  <a:pt x="2455252" y="109904"/>
                  <a:pt x="2497016"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11" name="Rounded Rectangle 21">
            <a:extLst>
              <a:ext uri="{FF2B5EF4-FFF2-40B4-BE49-F238E27FC236}">
                <a16:creationId xmlns:a16="http://schemas.microsoft.com/office/drawing/2014/main" id="{7C3A79F9-A245-4160-A43B-4FDC4C93E4DC}"/>
              </a:ext>
            </a:extLst>
          </p:cNvPr>
          <p:cNvSpPr/>
          <p:nvPr/>
        </p:nvSpPr>
        <p:spPr>
          <a:xfrm>
            <a:off x="6901961" y="1694967"/>
            <a:ext cx="866043" cy="649074"/>
          </a:xfrm>
          <a:prstGeom prst="roundRect">
            <a:avLst/>
          </a:prstGeom>
          <a:solidFill>
            <a:srgbClr val="9966FF"/>
          </a:soli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12" name="TextBox 11">
            <a:extLst>
              <a:ext uri="{FF2B5EF4-FFF2-40B4-BE49-F238E27FC236}">
                <a16:creationId xmlns:a16="http://schemas.microsoft.com/office/drawing/2014/main" id="{CCDFA36B-BDC8-46D3-852B-1C95E635D948}"/>
              </a:ext>
            </a:extLst>
          </p:cNvPr>
          <p:cNvSpPr txBox="1"/>
          <p:nvPr/>
        </p:nvSpPr>
        <p:spPr>
          <a:xfrm>
            <a:off x="7149113" y="1694967"/>
            <a:ext cx="428322" cy="600164"/>
          </a:xfrm>
          <a:prstGeom prst="rect">
            <a:avLst/>
          </a:prstGeom>
          <a:noFill/>
        </p:spPr>
        <p:txBody>
          <a:bodyPr wrap="none" rtlCol="0">
            <a:spAutoFit/>
          </a:bodyPr>
          <a:lstStyle/>
          <a:p>
            <a:r>
              <a:rPr lang="nl-NL" sz="3300" dirty="0"/>
              <a:t>µ</a:t>
            </a:r>
          </a:p>
        </p:txBody>
      </p:sp>
      <p:sp>
        <p:nvSpPr>
          <p:cNvPr id="13" name="Arrow: Right 12">
            <a:extLst>
              <a:ext uri="{FF2B5EF4-FFF2-40B4-BE49-F238E27FC236}">
                <a16:creationId xmlns:a16="http://schemas.microsoft.com/office/drawing/2014/main" id="{EDB1C1AE-EFE6-4031-BB16-347E89398E7F}"/>
              </a:ext>
            </a:extLst>
          </p:cNvPr>
          <p:cNvSpPr/>
          <p:nvPr/>
        </p:nvSpPr>
        <p:spPr>
          <a:xfrm>
            <a:off x="5909943" y="2062181"/>
            <a:ext cx="797902" cy="61985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14" name="Rounded Rectangle 21">
            <a:extLst>
              <a:ext uri="{FF2B5EF4-FFF2-40B4-BE49-F238E27FC236}">
                <a16:creationId xmlns:a16="http://schemas.microsoft.com/office/drawing/2014/main" id="{ECCACAB5-AE43-48D7-AC79-21D2FDDCD266}"/>
              </a:ext>
            </a:extLst>
          </p:cNvPr>
          <p:cNvSpPr/>
          <p:nvPr/>
        </p:nvSpPr>
        <p:spPr>
          <a:xfrm>
            <a:off x="7962119" y="2314603"/>
            <a:ext cx="866043" cy="649074"/>
          </a:xfrm>
          <a:prstGeom prst="roundRect">
            <a:avLst/>
          </a:prstGeom>
          <a:solidFill>
            <a:srgbClr val="9933FF"/>
          </a:soli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15" name="TextBox 14">
            <a:extLst>
              <a:ext uri="{FF2B5EF4-FFF2-40B4-BE49-F238E27FC236}">
                <a16:creationId xmlns:a16="http://schemas.microsoft.com/office/drawing/2014/main" id="{A8C58255-8CF4-4542-ACBA-BEAD55F58DA9}"/>
              </a:ext>
            </a:extLst>
          </p:cNvPr>
          <p:cNvSpPr txBox="1"/>
          <p:nvPr/>
        </p:nvSpPr>
        <p:spPr>
          <a:xfrm>
            <a:off x="8209272" y="2314603"/>
            <a:ext cx="428322" cy="600164"/>
          </a:xfrm>
          <a:prstGeom prst="rect">
            <a:avLst/>
          </a:prstGeom>
          <a:noFill/>
        </p:spPr>
        <p:txBody>
          <a:bodyPr wrap="none" rtlCol="0">
            <a:spAutoFit/>
          </a:bodyPr>
          <a:lstStyle/>
          <a:p>
            <a:r>
              <a:rPr lang="nl-NL" sz="3300" dirty="0"/>
              <a:t>µ</a:t>
            </a:r>
          </a:p>
        </p:txBody>
      </p:sp>
      <p:sp>
        <p:nvSpPr>
          <p:cNvPr id="16" name="TextBox 15">
            <a:extLst>
              <a:ext uri="{FF2B5EF4-FFF2-40B4-BE49-F238E27FC236}">
                <a16:creationId xmlns:a16="http://schemas.microsoft.com/office/drawing/2014/main" id="{0ED42A58-198F-4729-8E0B-9CFFDAB0A132}"/>
              </a:ext>
            </a:extLst>
          </p:cNvPr>
          <p:cNvSpPr txBox="1"/>
          <p:nvPr/>
        </p:nvSpPr>
        <p:spPr>
          <a:xfrm>
            <a:off x="4096568" y="1615365"/>
            <a:ext cx="428322" cy="600164"/>
          </a:xfrm>
          <a:prstGeom prst="rect">
            <a:avLst/>
          </a:prstGeom>
          <a:noFill/>
        </p:spPr>
        <p:txBody>
          <a:bodyPr wrap="none" rtlCol="0">
            <a:spAutoFit/>
          </a:bodyPr>
          <a:lstStyle/>
          <a:p>
            <a:r>
              <a:rPr lang="nl-NL" sz="3300" dirty="0">
                <a:solidFill>
                  <a:srgbClr val="9966FF"/>
                </a:solidFill>
              </a:rPr>
              <a:t>µ</a:t>
            </a:r>
          </a:p>
        </p:txBody>
      </p:sp>
      <p:sp>
        <p:nvSpPr>
          <p:cNvPr id="17" name="TextBox 16">
            <a:extLst>
              <a:ext uri="{FF2B5EF4-FFF2-40B4-BE49-F238E27FC236}">
                <a16:creationId xmlns:a16="http://schemas.microsoft.com/office/drawing/2014/main" id="{DD073715-B8F4-4BC5-952F-6D0FF8DFF92E}"/>
              </a:ext>
            </a:extLst>
          </p:cNvPr>
          <p:cNvSpPr txBox="1"/>
          <p:nvPr/>
        </p:nvSpPr>
        <p:spPr>
          <a:xfrm>
            <a:off x="4977757" y="2238519"/>
            <a:ext cx="428322" cy="600164"/>
          </a:xfrm>
          <a:prstGeom prst="rect">
            <a:avLst/>
          </a:prstGeom>
          <a:noFill/>
        </p:spPr>
        <p:txBody>
          <a:bodyPr wrap="none" rtlCol="0">
            <a:spAutoFit/>
          </a:bodyPr>
          <a:lstStyle/>
          <a:p>
            <a:r>
              <a:rPr lang="nl-NL" sz="3300" dirty="0">
                <a:solidFill>
                  <a:srgbClr val="9933FF"/>
                </a:solidFill>
              </a:rPr>
              <a:t>µ</a:t>
            </a:r>
          </a:p>
        </p:txBody>
      </p:sp>
      <p:sp>
        <p:nvSpPr>
          <p:cNvPr id="2" name="Footer Placeholder 1">
            <a:extLst>
              <a:ext uri="{FF2B5EF4-FFF2-40B4-BE49-F238E27FC236}">
                <a16:creationId xmlns:a16="http://schemas.microsoft.com/office/drawing/2014/main" id="{A129191C-429A-499F-AED6-1B9CBD476214}"/>
              </a:ext>
            </a:extLst>
          </p:cNvPr>
          <p:cNvSpPr>
            <a:spLocks noGrp="1"/>
          </p:cNvSpPr>
          <p:nvPr>
            <p:ph type="ftr" sz="quarter" idx="11"/>
          </p:nvPr>
        </p:nvSpPr>
        <p:spPr/>
        <p:txBody>
          <a:bodyPr/>
          <a:lstStyle/>
          <a:p>
            <a:r>
              <a:rPr lang="en-US"/>
              <a:t>Implementing Microservices on Oracle Cloud: Open, Manageable, Polyglot, and Scalable</a:t>
            </a:r>
            <a:endParaRPr lang="en-NL"/>
          </a:p>
        </p:txBody>
      </p:sp>
      <p:sp>
        <p:nvSpPr>
          <p:cNvPr id="3" name="Slide Number Placeholder 2">
            <a:extLst>
              <a:ext uri="{FF2B5EF4-FFF2-40B4-BE49-F238E27FC236}">
                <a16:creationId xmlns:a16="http://schemas.microsoft.com/office/drawing/2014/main" id="{7C7987F9-EC6C-4CBE-9123-436FAC2A8633}"/>
              </a:ext>
            </a:extLst>
          </p:cNvPr>
          <p:cNvSpPr>
            <a:spLocks noGrp="1"/>
          </p:cNvSpPr>
          <p:nvPr>
            <p:ph type="sldNum" sz="quarter" idx="12"/>
          </p:nvPr>
        </p:nvSpPr>
        <p:spPr/>
        <p:txBody>
          <a:bodyPr/>
          <a:lstStyle/>
          <a:p>
            <a:fld id="{B3442065-D30A-409A-9273-ACEFA0F29716}" type="slidenum">
              <a:rPr lang="en-NL" smtClean="0"/>
              <a:t>29</a:t>
            </a:fld>
            <a:endParaRPr lang="en-NL"/>
          </a:p>
        </p:txBody>
      </p:sp>
    </p:spTree>
    <p:extLst>
      <p:ext uri="{BB962C8B-B14F-4D97-AF65-F5344CB8AC3E}">
        <p14:creationId xmlns:p14="http://schemas.microsoft.com/office/powerpoint/2010/main" val="19798131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DF3F0-A71C-44B4-962F-FD68A6886D2F}"/>
              </a:ext>
            </a:extLst>
          </p:cNvPr>
          <p:cNvPicPr>
            <a:picLocks noChangeAspect="1"/>
          </p:cNvPicPr>
          <p:nvPr/>
        </p:nvPicPr>
        <p:blipFill>
          <a:blip r:embed="rId2"/>
          <a:stretch>
            <a:fillRect/>
          </a:stretch>
        </p:blipFill>
        <p:spPr>
          <a:xfrm>
            <a:off x="2032826" y="139500"/>
            <a:ext cx="5078348" cy="4716000"/>
          </a:xfrm>
          <a:prstGeom prst="rect">
            <a:avLst/>
          </a:prstGeom>
        </p:spPr>
      </p:pic>
      <p:sp>
        <p:nvSpPr>
          <p:cNvPr id="6" name="Title 5">
            <a:extLst>
              <a:ext uri="{FF2B5EF4-FFF2-40B4-BE49-F238E27FC236}">
                <a16:creationId xmlns:a16="http://schemas.microsoft.com/office/drawing/2014/main" id="{1E6B18A1-BEEB-4082-B86A-3C63B5ED8A5B}"/>
              </a:ext>
            </a:extLst>
          </p:cNvPr>
          <p:cNvSpPr>
            <a:spLocks noGrp="1"/>
          </p:cNvSpPr>
          <p:nvPr>
            <p:ph type="title"/>
          </p:nvPr>
        </p:nvSpPr>
        <p:spPr/>
        <p:txBody>
          <a:bodyPr/>
          <a:lstStyle/>
          <a:p>
            <a:endParaRPr lang="en-NL"/>
          </a:p>
        </p:txBody>
      </p:sp>
      <p:sp>
        <p:nvSpPr>
          <p:cNvPr id="7" name="Content Placeholder 6">
            <a:extLst>
              <a:ext uri="{FF2B5EF4-FFF2-40B4-BE49-F238E27FC236}">
                <a16:creationId xmlns:a16="http://schemas.microsoft.com/office/drawing/2014/main" id="{8F9E8F09-7FC4-4E43-9B2D-3C81CDB8D21B}"/>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E5F9C929-2C9F-44E2-A46F-C2EE826E0C99}"/>
              </a:ext>
            </a:extLst>
          </p:cNvPr>
          <p:cNvSpPr>
            <a:spLocks noGrp="1"/>
          </p:cNvSpPr>
          <p:nvPr>
            <p:ph type="ftr" sz="quarter" idx="11"/>
          </p:nvPr>
        </p:nvSpPr>
        <p:spPr/>
        <p:txBody>
          <a:bodyPr/>
          <a:lstStyle/>
          <a:p>
            <a:r>
              <a:rPr lang="en-US" noProof="0"/>
              <a:t>The Art of Intelligence</a:t>
            </a:r>
            <a:endParaRPr lang="nl-NL" noProof="0" dirty="0"/>
          </a:p>
        </p:txBody>
      </p:sp>
      <p:sp>
        <p:nvSpPr>
          <p:cNvPr id="4" name="Slide Number Placeholder 3">
            <a:extLst>
              <a:ext uri="{FF2B5EF4-FFF2-40B4-BE49-F238E27FC236}">
                <a16:creationId xmlns:a16="http://schemas.microsoft.com/office/drawing/2014/main" id="{F14A220A-075A-4EAD-906C-9581EA81530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9" name="Picture 8">
            <a:extLst>
              <a:ext uri="{FF2B5EF4-FFF2-40B4-BE49-F238E27FC236}">
                <a16:creationId xmlns:a16="http://schemas.microsoft.com/office/drawing/2014/main" id="{9ADC2426-6FF1-4F86-AB5F-F0F1E04DE2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40049" y="2301895"/>
            <a:ext cx="1335902" cy="539710"/>
          </a:xfrm>
          <a:prstGeom prst="rect">
            <a:avLst/>
          </a:prstGeom>
        </p:spPr>
      </p:pic>
      <p:sp>
        <p:nvSpPr>
          <p:cNvPr id="10" name="TextBox 9">
            <a:extLst>
              <a:ext uri="{FF2B5EF4-FFF2-40B4-BE49-F238E27FC236}">
                <a16:creationId xmlns:a16="http://schemas.microsoft.com/office/drawing/2014/main" id="{906A078D-ABE1-4482-AD9B-88BB937E79BF}"/>
              </a:ext>
            </a:extLst>
          </p:cNvPr>
          <p:cNvSpPr txBox="1"/>
          <p:nvPr/>
        </p:nvSpPr>
        <p:spPr>
          <a:xfrm>
            <a:off x="7636394" y="2760813"/>
            <a:ext cx="1287212" cy="161583"/>
          </a:xfrm>
          <a:prstGeom prst="rect">
            <a:avLst/>
          </a:prstGeom>
          <a:noFill/>
        </p:spPr>
        <p:txBody>
          <a:bodyPr wrap="none" lIns="0" tIns="0" rIns="0" bIns="0" rtlCol="0">
            <a:spAutoFit/>
          </a:bodyPr>
          <a:lstStyle/>
          <a:p>
            <a:r>
              <a:rPr lang="nl-NL" sz="1050" dirty="0"/>
              <a:t>Tour of </a:t>
            </a:r>
            <a:r>
              <a:rPr lang="nl-NL" sz="1050" dirty="0" err="1"/>
              <a:t>Asia</a:t>
            </a:r>
            <a:r>
              <a:rPr lang="nl-NL" sz="1050" dirty="0"/>
              <a:t> &amp; Pacific</a:t>
            </a:r>
            <a:endParaRPr lang="en-NL" sz="1050" dirty="0" err="1"/>
          </a:p>
        </p:txBody>
      </p:sp>
      <p:pic>
        <p:nvPicPr>
          <p:cNvPr id="5" name="Picture 4">
            <a:extLst>
              <a:ext uri="{FF2B5EF4-FFF2-40B4-BE49-F238E27FC236}">
                <a16:creationId xmlns:a16="http://schemas.microsoft.com/office/drawing/2014/main" id="{3531AB00-4F48-4A1D-84A5-40B71D02BF49}"/>
              </a:ext>
            </a:extLst>
          </p:cNvPr>
          <p:cNvPicPr>
            <a:picLocks noChangeAspect="1"/>
          </p:cNvPicPr>
          <p:nvPr/>
        </p:nvPicPr>
        <p:blipFill>
          <a:blip r:embed="rId4"/>
          <a:stretch>
            <a:fillRect/>
          </a:stretch>
        </p:blipFill>
        <p:spPr>
          <a:xfrm>
            <a:off x="2030171" y="139500"/>
            <a:ext cx="5078348" cy="4716000"/>
          </a:xfrm>
          <a:prstGeom prst="rect">
            <a:avLst/>
          </a:prstGeom>
        </p:spPr>
      </p:pic>
    </p:spTree>
    <p:extLst>
      <p:ext uri="{BB962C8B-B14F-4D97-AF65-F5344CB8AC3E}">
        <p14:creationId xmlns:p14="http://schemas.microsoft.com/office/powerpoint/2010/main" val="97991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48161F8F-87CE-4265-AD1D-55B04EDA7465}"/>
              </a:ext>
            </a:extLst>
          </p:cNvPr>
          <p:cNvGrpSpPr/>
          <p:nvPr/>
        </p:nvGrpSpPr>
        <p:grpSpPr>
          <a:xfrm>
            <a:off x="2354141" y="1002323"/>
            <a:ext cx="4308689" cy="3257800"/>
            <a:chOff x="4911689" y="1327638"/>
            <a:chExt cx="2679614" cy="1721103"/>
          </a:xfrm>
        </p:grpSpPr>
        <p:sp>
          <p:nvSpPr>
            <p:cNvPr id="9" name="Rounded Rectangle 21">
              <a:extLst>
                <a:ext uri="{FF2B5EF4-FFF2-40B4-BE49-F238E27FC236}">
                  <a16:creationId xmlns:a16="http://schemas.microsoft.com/office/drawing/2014/main" id="{2C64411A-EEF5-4B09-9026-3D7DB97819CF}"/>
                </a:ext>
              </a:extLst>
            </p:cNvPr>
            <p:cNvSpPr/>
            <p:nvPr/>
          </p:nvSpPr>
          <p:spPr>
            <a:xfrm>
              <a:off x="4911689" y="1433775"/>
              <a:ext cx="2679614" cy="1555610"/>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algn="ctr" defTabSz="940322">
                <a:defRPr/>
              </a:pPr>
              <a:endParaRPr lang="en-US" sz="5400" kern="0">
                <a:solidFill>
                  <a:prstClr val="black"/>
                </a:solidFill>
                <a:latin typeface="Arial Unicode MS"/>
              </a:endParaRPr>
            </a:p>
          </p:txBody>
        </p:sp>
        <p:sp>
          <p:nvSpPr>
            <p:cNvPr id="10" name="Freeform: Shape 9">
              <a:extLst>
                <a:ext uri="{FF2B5EF4-FFF2-40B4-BE49-F238E27FC236}">
                  <a16:creationId xmlns:a16="http://schemas.microsoft.com/office/drawing/2014/main" id="{58C1D50C-B7CE-4AF7-BAFD-F3FBD86929C6}"/>
                </a:ext>
              </a:extLst>
            </p:cNvPr>
            <p:cNvSpPr/>
            <p:nvPr/>
          </p:nvSpPr>
          <p:spPr>
            <a:xfrm>
              <a:off x="4950069" y="1494692"/>
              <a:ext cx="2497016" cy="1327639"/>
            </a:xfrm>
            <a:custGeom>
              <a:avLst/>
              <a:gdLst>
                <a:gd name="connsiteX0" fmla="*/ 0 w 2497016"/>
                <a:gd name="connsiteY0" fmla="*/ 1327639 h 1327639"/>
                <a:gd name="connsiteX1" fmla="*/ 756139 w 2497016"/>
                <a:gd name="connsiteY1" fmla="*/ 1134208 h 1327639"/>
                <a:gd name="connsiteX2" fmla="*/ 1028700 w 2497016"/>
                <a:gd name="connsiteY2" fmla="*/ 685800 h 1327639"/>
                <a:gd name="connsiteX3" fmla="*/ 1688123 w 2497016"/>
                <a:gd name="connsiteY3" fmla="*/ 527539 h 1327639"/>
                <a:gd name="connsiteX4" fmla="*/ 2048608 w 2497016"/>
                <a:gd name="connsiteY4" fmla="*/ 685800 h 1327639"/>
                <a:gd name="connsiteX5" fmla="*/ 2338754 w 2497016"/>
                <a:gd name="connsiteY5" fmla="*/ 334108 h 1327639"/>
                <a:gd name="connsiteX6" fmla="*/ 2497016 w 2497016"/>
                <a:gd name="connsiteY6" fmla="*/ 0 h 13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016" h="1327639">
                  <a:moveTo>
                    <a:pt x="0" y="1327639"/>
                  </a:moveTo>
                  <a:cubicBezTo>
                    <a:pt x="292344" y="1284410"/>
                    <a:pt x="584689" y="1241181"/>
                    <a:pt x="756139" y="1134208"/>
                  </a:cubicBezTo>
                  <a:cubicBezTo>
                    <a:pt x="927589" y="1027235"/>
                    <a:pt x="873369" y="786911"/>
                    <a:pt x="1028700" y="685800"/>
                  </a:cubicBezTo>
                  <a:cubicBezTo>
                    <a:pt x="1184031" y="584689"/>
                    <a:pt x="1518138" y="527539"/>
                    <a:pt x="1688123" y="527539"/>
                  </a:cubicBezTo>
                  <a:cubicBezTo>
                    <a:pt x="1858108" y="527539"/>
                    <a:pt x="1940170" y="718038"/>
                    <a:pt x="2048608" y="685800"/>
                  </a:cubicBezTo>
                  <a:cubicBezTo>
                    <a:pt x="2157046" y="653562"/>
                    <a:pt x="2264019" y="448408"/>
                    <a:pt x="2338754" y="334108"/>
                  </a:cubicBezTo>
                  <a:cubicBezTo>
                    <a:pt x="2413489" y="219808"/>
                    <a:pt x="2455252" y="109904"/>
                    <a:pt x="2497016"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4500"/>
            </a:p>
          </p:txBody>
        </p:sp>
        <p:sp>
          <p:nvSpPr>
            <p:cNvPr id="16" name="TextBox 15">
              <a:extLst>
                <a:ext uri="{FF2B5EF4-FFF2-40B4-BE49-F238E27FC236}">
                  <a16:creationId xmlns:a16="http://schemas.microsoft.com/office/drawing/2014/main" id="{0ED42A58-198F-4729-8E0B-9CFFDAB0A132}"/>
                </a:ext>
              </a:extLst>
            </p:cNvPr>
            <p:cNvSpPr txBox="1"/>
            <p:nvPr/>
          </p:nvSpPr>
          <p:spPr>
            <a:xfrm>
              <a:off x="5462091" y="1327638"/>
              <a:ext cx="590378" cy="890230"/>
            </a:xfrm>
            <a:prstGeom prst="rect">
              <a:avLst/>
            </a:prstGeom>
            <a:noFill/>
          </p:spPr>
          <p:txBody>
            <a:bodyPr wrap="none" rtlCol="0">
              <a:spAutoFit/>
            </a:bodyPr>
            <a:lstStyle/>
            <a:p>
              <a:r>
                <a:rPr lang="nl-NL" sz="10350" dirty="0">
                  <a:solidFill>
                    <a:srgbClr val="9966FF"/>
                  </a:solidFill>
                </a:rPr>
                <a:t>µ</a:t>
              </a:r>
            </a:p>
          </p:txBody>
        </p:sp>
        <p:sp>
          <p:nvSpPr>
            <p:cNvPr id="17" name="TextBox 16">
              <a:extLst>
                <a:ext uri="{FF2B5EF4-FFF2-40B4-BE49-F238E27FC236}">
                  <a16:creationId xmlns:a16="http://schemas.microsoft.com/office/drawing/2014/main" id="{DD073715-B8F4-4BC5-952F-6D0FF8DFF92E}"/>
                </a:ext>
              </a:extLst>
            </p:cNvPr>
            <p:cNvSpPr txBox="1"/>
            <p:nvPr/>
          </p:nvSpPr>
          <p:spPr>
            <a:xfrm>
              <a:off x="6637009" y="2158511"/>
              <a:ext cx="590378" cy="890230"/>
            </a:xfrm>
            <a:prstGeom prst="rect">
              <a:avLst/>
            </a:prstGeom>
            <a:noFill/>
          </p:spPr>
          <p:txBody>
            <a:bodyPr wrap="none" rtlCol="0">
              <a:spAutoFit/>
            </a:bodyPr>
            <a:lstStyle/>
            <a:p>
              <a:r>
                <a:rPr lang="nl-NL" sz="10350" dirty="0">
                  <a:solidFill>
                    <a:srgbClr val="9933FF"/>
                  </a:solidFill>
                </a:rPr>
                <a:t>µ</a:t>
              </a:r>
            </a:p>
          </p:txBody>
        </p:sp>
      </p:grpSp>
      <p:sp>
        <p:nvSpPr>
          <p:cNvPr id="3" name="Speech Bubble: Rectangle with Corners Rounded 2">
            <a:extLst>
              <a:ext uri="{FF2B5EF4-FFF2-40B4-BE49-F238E27FC236}">
                <a16:creationId xmlns:a16="http://schemas.microsoft.com/office/drawing/2014/main" id="{59F1E0F5-7C15-421C-9990-71ECD8095362}"/>
              </a:ext>
            </a:extLst>
          </p:cNvPr>
          <p:cNvSpPr/>
          <p:nvPr/>
        </p:nvSpPr>
        <p:spPr>
          <a:xfrm>
            <a:off x="248511" y="43715"/>
            <a:ext cx="2990650" cy="1077934"/>
          </a:xfrm>
          <a:prstGeom prst="wedgeRoundRectCallout">
            <a:avLst>
              <a:gd name="adj1" fmla="val 39092"/>
              <a:gd name="adj2" fmla="val 8326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nl-NL" sz="1200" dirty="0" err="1"/>
              <a:t>Owned</a:t>
            </a:r>
            <a:r>
              <a:rPr lang="nl-NL" sz="1200" dirty="0"/>
              <a:t> </a:t>
            </a:r>
            <a:r>
              <a:rPr lang="nl-NL" sz="1200" dirty="0" err="1"/>
              <a:t>by</a:t>
            </a:r>
            <a:r>
              <a:rPr lang="nl-NL" sz="1200" dirty="0"/>
              <a:t> Business Manager X</a:t>
            </a:r>
          </a:p>
          <a:p>
            <a:pPr algn="ctr"/>
            <a:r>
              <a:rPr lang="nl-NL" sz="1200" dirty="0"/>
              <a:t>High Change </a:t>
            </a:r>
            <a:r>
              <a:rPr lang="nl-NL" sz="1200" dirty="0" err="1"/>
              <a:t>Rate</a:t>
            </a:r>
            <a:endParaRPr lang="nl-NL" sz="1200" dirty="0"/>
          </a:p>
          <a:p>
            <a:pPr algn="ctr"/>
            <a:r>
              <a:rPr lang="nl-NL" sz="1200" dirty="0" err="1"/>
              <a:t>Highly</a:t>
            </a:r>
            <a:r>
              <a:rPr lang="nl-NL" sz="1200" dirty="0"/>
              <a:t> </a:t>
            </a:r>
            <a:r>
              <a:rPr lang="nl-NL" sz="1200" dirty="0" err="1"/>
              <a:t>Available</a:t>
            </a:r>
            <a:endParaRPr lang="nl-NL" sz="1200" dirty="0"/>
          </a:p>
          <a:p>
            <a:pPr algn="ctr"/>
            <a:r>
              <a:rPr lang="nl-NL" sz="1200" dirty="0" err="1"/>
              <a:t>Needs</a:t>
            </a:r>
            <a:r>
              <a:rPr lang="nl-NL" sz="1200" dirty="0"/>
              <a:t> </a:t>
            </a:r>
            <a:r>
              <a:rPr lang="nl-NL" sz="1200" dirty="0" err="1"/>
              <a:t>to</a:t>
            </a:r>
            <a:r>
              <a:rPr lang="nl-NL" sz="1200" dirty="0"/>
              <a:t> </a:t>
            </a:r>
            <a:r>
              <a:rPr lang="nl-NL" sz="1200" dirty="0" err="1"/>
              <a:t>scale</a:t>
            </a:r>
            <a:r>
              <a:rPr lang="nl-NL" sz="1200" dirty="0"/>
              <a:t> up </a:t>
            </a:r>
            <a:r>
              <a:rPr lang="nl-NL" sz="1200" dirty="0" err="1"/>
              <a:t>to</a:t>
            </a:r>
            <a:r>
              <a:rPr lang="nl-NL" sz="1200" dirty="0"/>
              <a:t> 10x </a:t>
            </a:r>
            <a:r>
              <a:rPr lang="nl-NL" sz="1200" dirty="0" err="1"/>
              <a:t>between</a:t>
            </a:r>
            <a:r>
              <a:rPr lang="nl-NL" sz="1200" dirty="0"/>
              <a:t> 7-10PM</a:t>
            </a:r>
          </a:p>
          <a:p>
            <a:pPr algn="ctr"/>
            <a:r>
              <a:rPr lang="nl-NL" sz="1200" dirty="0" err="1"/>
              <a:t>Can</a:t>
            </a:r>
            <a:r>
              <a:rPr lang="nl-NL" sz="1200" dirty="0"/>
              <a:t> </a:t>
            </a:r>
            <a:r>
              <a:rPr lang="nl-NL" sz="1200" dirty="0" err="1"/>
              <a:t>be</a:t>
            </a:r>
            <a:r>
              <a:rPr lang="nl-NL" sz="1200" dirty="0"/>
              <a:t> </a:t>
            </a:r>
            <a:r>
              <a:rPr lang="nl-NL" sz="1200" dirty="0" err="1"/>
              <a:t>done</a:t>
            </a:r>
            <a:r>
              <a:rPr lang="nl-NL" sz="1200" dirty="0"/>
              <a:t> </a:t>
            </a:r>
            <a:r>
              <a:rPr lang="nl-NL" sz="1200" dirty="0" err="1"/>
              <a:t>by</a:t>
            </a:r>
            <a:r>
              <a:rPr lang="nl-NL" sz="1200" dirty="0"/>
              <a:t> team of 5</a:t>
            </a:r>
          </a:p>
        </p:txBody>
      </p:sp>
      <p:sp>
        <p:nvSpPr>
          <p:cNvPr id="18" name="Speech Bubble: Rectangle with Corners Rounded 17">
            <a:extLst>
              <a:ext uri="{FF2B5EF4-FFF2-40B4-BE49-F238E27FC236}">
                <a16:creationId xmlns:a16="http://schemas.microsoft.com/office/drawing/2014/main" id="{1B1C9813-CEA6-4826-A205-493C0BBE7A09}"/>
              </a:ext>
            </a:extLst>
          </p:cNvPr>
          <p:cNvSpPr/>
          <p:nvPr/>
        </p:nvSpPr>
        <p:spPr>
          <a:xfrm>
            <a:off x="6098399" y="3913137"/>
            <a:ext cx="2990650" cy="1206744"/>
          </a:xfrm>
          <a:prstGeom prst="wedgeRoundRectCallout">
            <a:avLst>
              <a:gd name="adj1" fmla="val -42491"/>
              <a:gd name="adj2" fmla="val -8613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200" dirty="0" err="1"/>
              <a:t>Owned</a:t>
            </a:r>
            <a:r>
              <a:rPr lang="nl-NL" sz="1200" dirty="0"/>
              <a:t> </a:t>
            </a:r>
            <a:r>
              <a:rPr lang="nl-NL" sz="1200" dirty="0" err="1"/>
              <a:t>by</a:t>
            </a:r>
            <a:r>
              <a:rPr lang="nl-NL" sz="1200" dirty="0"/>
              <a:t> Business Manager Y</a:t>
            </a:r>
          </a:p>
          <a:p>
            <a:pPr algn="ctr"/>
            <a:r>
              <a:rPr lang="nl-NL" sz="1200" dirty="0"/>
              <a:t>Business </a:t>
            </a:r>
            <a:r>
              <a:rPr lang="nl-NL" sz="1200" dirty="0" err="1"/>
              <a:t>Hours</a:t>
            </a:r>
            <a:r>
              <a:rPr lang="nl-NL" sz="1200" dirty="0"/>
              <a:t> availability</a:t>
            </a:r>
          </a:p>
          <a:p>
            <a:pPr algn="ctr"/>
            <a:r>
              <a:rPr lang="nl-NL" sz="1200" dirty="0" err="1"/>
              <a:t>Some</a:t>
            </a:r>
            <a:r>
              <a:rPr lang="nl-NL" sz="1200" dirty="0"/>
              <a:t> </a:t>
            </a:r>
            <a:r>
              <a:rPr lang="nl-NL" sz="1200" dirty="0" err="1"/>
              <a:t>Highly</a:t>
            </a:r>
            <a:r>
              <a:rPr lang="nl-NL" sz="1200" dirty="0"/>
              <a:t> Secure Data</a:t>
            </a:r>
          </a:p>
          <a:p>
            <a:pPr algn="ctr"/>
            <a:r>
              <a:rPr lang="nl-NL" sz="1200" dirty="0" err="1"/>
              <a:t>Fairly</a:t>
            </a:r>
            <a:r>
              <a:rPr lang="nl-NL" sz="1200" dirty="0"/>
              <a:t> constant load  </a:t>
            </a:r>
          </a:p>
          <a:p>
            <a:pPr algn="ctr"/>
            <a:r>
              <a:rPr lang="nl-NL" sz="1200" dirty="0" err="1"/>
              <a:t>Very</a:t>
            </a:r>
            <a:r>
              <a:rPr lang="nl-NL" sz="1200" dirty="0"/>
              <a:t> </a:t>
            </a:r>
            <a:r>
              <a:rPr lang="nl-NL" sz="1200" dirty="0" err="1"/>
              <a:t>strict</a:t>
            </a:r>
            <a:r>
              <a:rPr lang="nl-NL" sz="1200" dirty="0"/>
              <a:t> QA steps in CI/CD </a:t>
            </a:r>
            <a:r>
              <a:rPr lang="nl-NL" sz="1200" dirty="0" err="1"/>
              <a:t>process</a:t>
            </a:r>
            <a:endParaRPr lang="nl-NL" sz="1200" dirty="0"/>
          </a:p>
          <a:p>
            <a:pPr algn="ctr"/>
            <a:r>
              <a:rPr lang="nl-NL" sz="1200" dirty="0" err="1"/>
              <a:t>Can</a:t>
            </a:r>
            <a:r>
              <a:rPr lang="nl-NL" sz="1200" dirty="0"/>
              <a:t> </a:t>
            </a:r>
            <a:r>
              <a:rPr lang="nl-NL" sz="1200" dirty="0" err="1"/>
              <a:t>be</a:t>
            </a:r>
            <a:r>
              <a:rPr lang="nl-NL" sz="1200" dirty="0"/>
              <a:t> </a:t>
            </a:r>
            <a:r>
              <a:rPr lang="nl-NL" sz="1200" dirty="0" err="1"/>
              <a:t>done</a:t>
            </a:r>
            <a:r>
              <a:rPr lang="nl-NL" sz="1200" dirty="0"/>
              <a:t> </a:t>
            </a:r>
            <a:r>
              <a:rPr lang="nl-NL" sz="1200" dirty="0" err="1"/>
              <a:t>by</a:t>
            </a:r>
            <a:r>
              <a:rPr lang="nl-NL" sz="1200" dirty="0"/>
              <a:t> team of 3</a:t>
            </a:r>
          </a:p>
        </p:txBody>
      </p:sp>
      <p:sp>
        <p:nvSpPr>
          <p:cNvPr id="4" name="Footer Placeholder 3">
            <a:extLst>
              <a:ext uri="{FF2B5EF4-FFF2-40B4-BE49-F238E27FC236}">
                <a16:creationId xmlns:a16="http://schemas.microsoft.com/office/drawing/2014/main" id="{FF576059-A4C7-41F5-B7BA-845BDB247245}"/>
              </a:ext>
            </a:extLst>
          </p:cNvPr>
          <p:cNvSpPr>
            <a:spLocks noGrp="1"/>
          </p:cNvSpPr>
          <p:nvPr>
            <p:ph type="ftr" sz="quarter" idx="11"/>
          </p:nvPr>
        </p:nvSpPr>
        <p:spPr/>
        <p:txBody>
          <a:bodyPr/>
          <a:lstStyle/>
          <a:p>
            <a:r>
              <a:rPr lang="en-US"/>
              <a:t>Implementing Microservices on Oracle Cloud: Open, Manageable, Polyglot, and Scalable</a:t>
            </a:r>
            <a:endParaRPr lang="en-NL"/>
          </a:p>
        </p:txBody>
      </p:sp>
      <p:sp>
        <p:nvSpPr>
          <p:cNvPr id="5" name="Slide Number Placeholder 4">
            <a:extLst>
              <a:ext uri="{FF2B5EF4-FFF2-40B4-BE49-F238E27FC236}">
                <a16:creationId xmlns:a16="http://schemas.microsoft.com/office/drawing/2014/main" id="{FB864B1B-6CC8-4BF7-B550-BAC881F6C2CB}"/>
              </a:ext>
            </a:extLst>
          </p:cNvPr>
          <p:cNvSpPr>
            <a:spLocks noGrp="1"/>
          </p:cNvSpPr>
          <p:nvPr>
            <p:ph type="sldNum" sz="quarter" idx="12"/>
          </p:nvPr>
        </p:nvSpPr>
        <p:spPr/>
        <p:txBody>
          <a:bodyPr/>
          <a:lstStyle/>
          <a:p>
            <a:fld id="{B3442065-D30A-409A-9273-ACEFA0F29716}" type="slidenum">
              <a:rPr lang="en-NL" smtClean="0"/>
              <a:t>30</a:t>
            </a:fld>
            <a:endParaRPr lang="en-NL"/>
          </a:p>
        </p:txBody>
      </p:sp>
    </p:spTree>
    <p:extLst>
      <p:ext uri="{BB962C8B-B14F-4D97-AF65-F5344CB8AC3E}">
        <p14:creationId xmlns:p14="http://schemas.microsoft.com/office/powerpoint/2010/main" val="1052291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Webshop</a:t>
            </a:r>
            <a:endParaRPr lang="nl-NL"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7" name="Rectangle 16">
            <a:extLst>
              <a:ext uri="{FF2B5EF4-FFF2-40B4-BE49-F238E27FC236}">
                <a16:creationId xmlns:a16="http://schemas.microsoft.com/office/drawing/2014/main" id="{2C3EECB8-B575-44D0-80C1-5529D8F33697}"/>
              </a:ext>
            </a:extLst>
          </p:cNvPr>
          <p:cNvSpPr/>
          <p:nvPr/>
        </p:nvSpPr>
        <p:spPr>
          <a:xfrm>
            <a:off x="950119" y="2778919"/>
            <a:ext cx="7172325" cy="1957387"/>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dirty="0"/>
              <a:t>Backend</a:t>
            </a:r>
          </a:p>
          <a:p>
            <a:pPr algn="ctr"/>
            <a:endParaRPr lang="nl-NL" dirty="0"/>
          </a:p>
          <a:p>
            <a:pPr algn="ctr"/>
            <a:endParaRPr lang="en-NL" dirty="0"/>
          </a:p>
        </p:txBody>
      </p:sp>
    </p:spTree>
    <p:extLst>
      <p:ext uri="{BB962C8B-B14F-4D97-AF65-F5344CB8AC3E}">
        <p14:creationId xmlns:p14="http://schemas.microsoft.com/office/powerpoint/2010/main" val="44585314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based </a:t>
            </a:r>
            <a:r>
              <a:rPr lang="en-US" dirty="0" err="1"/>
              <a:t>Webshop</a:t>
            </a:r>
            <a:endParaRPr lang="nl-NL" dirty="0"/>
          </a:p>
        </p:txBody>
      </p:sp>
      <p:sp>
        <p:nvSpPr>
          <p:cNvPr id="4" name="Rounded Rectangle 3"/>
          <p:cNvSpPr/>
          <p:nvPr/>
        </p:nvSpPr>
        <p:spPr>
          <a:xfrm>
            <a:off x="1645320" y="3522763"/>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Customers</a:t>
            </a:r>
          </a:p>
          <a:p>
            <a:pPr algn="ctr"/>
            <a:endParaRPr lang="en-US" sz="1200" dirty="0"/>
          </a:p>
        </p:txBody>
      </p:sp>
      <p:sp>
        <p:nvSpPr>
          <p:cNvPr id="5" name="Rounded Rectangle 4"/>
          <p:cNvSpPr/>
          <p:nvPr/>
        </p:nvSpPr>
        <p:spPr>
          <a:xfrm>
            <a:off x="3121047" y="3522763"/>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Orders</a:t>
            </a:r>
          </a:p>
          <a:p>
            <a:pPr algn="ctr"/>
            <a:endParaRPr lang="en-US" sz="1200" dirty="0"/>
          </a:p>
        </p:txBody>
      </p:sp>
      <p:sp>
        <p:nvSpPr>
          <p:cNvPr id="6" name="Rounded Rectangle 5"/>
          <p:cNvSpPr/>
          <p:nvPr/>
        </p:nvSpPr>
        <p:spPr>
          <a:xfrm>
            <a:off x="4596774" y="3522763"/>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Products</a:t>
            </a:r>
          </a:p>
          <a:p>
            <a:pPr algn="ctr"/>
            <a:endParaRPr lang="en-US" sz="1200" dirty="0"/>
          </a:p>
        </p:txBody>
      </p:sp>
      <p:sp>
        <p:nvSpPr>
          <p:cNvPr id="7" name="Rounded Rectangle 6"/>
          <p:cNvSpPr/>
          <p:nvPr/>
        </p:nvSpPr>
        <p:spPr>
          <a:xfrm>
            <a:off x="6072501" y="352276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Loyalty</a:t>
            </a:r>
          </a:p>
          <a:p>
            <a:pPr algn="ctr"/>
            <a:endParaRPr lang="en-US" sz="1200" dirty="0"/>
          </a:p>
        </p:txBody>
      </p:sp>
      <p:sp>
        <p:nvSpPr>
          <p:cNvPr id="8" name="Rounded Rectangle 7"/>
          <p:cNvSpPr/>
          <p:nvPr/>
        </p:nvSpPr>
        <p:spPr>
          <a:xfrm>
            <a:off x="7548228" y="3522763"/>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Finance</a:t>
            </a:r>
          </a:p>
          <a:p>
            <a:pPr algn="ctr"/>
            <a:endParaRPr lang="en-US" sz="1200" dirty="0"/>
          </a:p>
        </p:txBody>
      </p:sp>
      <p:sp>
        <p:nvSpPr>
          <p:cNvPr id="9" name="Rounded Rectangle 8"/>
          <p:cNvSpPr/>
          <p:nvPr/>
        </p:nvSpPr>
        <p:spPr>
          <a:xfrm>
            <a:off x="195719" y="3522763"/>
            <a:ext cx="1352006" cy="7053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dk1"/>
                </a:solidFill>
              </a:rPr>
              <a:t>µ </a:t>
            </a:r>
            <a:r>
              <a:rPr lang="en-US" sz="1013" dirty="0"/>
              <a:t>Logistics</a:t>
            </a:r>
          </a:p>
          <a:p>
            <a:pPr algn="ctr"/>
            <a:endParaRPr lang="nl-NL" sz="1013"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1" name="Rounded Rectangle 10"/>
          <p:cNvSpPr/>
          <p:nvPr/>
        </p:nvSpPr>
        <p:spPr>
          <a:xfrm>
            <a:off x="2189710" y="2029003"/>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210198" y="2029003"/>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230685" y="2029003"/>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251173" y="2029003"/>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271661" y="2029003"/>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sp>
        <p:nvSpPr>
          <p:cNvPr id="3" name="Footer Placeholder 2"/>
          <p:cNvSpPr>
            <a:spLocks noGrp="1"/>
          </p:cNvSpPr>
          <p:nvPr>
            <p:ph type="ftr" sz="quarter" idx="11"/>
          </p:nvPr>
        </p:nvSpPr>
        <p:spPr/>
        <p:txBody>
          <a:bodyPr/>
          <a:lstStyle/>
          <a:p>
            <a:r>
              <a:rPr lang="en-US"/>
              <a:t>Microservices &amp; SCS Architecture &amp; Platform - architecture brainstorm</a:t>
            </a:r>
            <a:endParaRPr lang="nl-NL"/>
          </a:p>
        </p:txBody>
      </p:sp>
      <p:sp>
        <p:nvSpPr>
          <p:cNvPr id="16" name="Slide Number Placeholder 15"/>
          <p:cNvSpPr>
            <a:spLocks noGrp="1"/>
          </p:cNvSpPr>
          <p:nvPr>
            <p:ph type="sldNum" sz="quarter" idx="12"/>
          </p:nvPr>
        </p:nvSpPr>
        <p:spPr/>
        <p:txBody>
          <a:bodyPr/>
          <a:lstStyle/>
          <a:p>
            <a:fld id="{3DAF2546-231D-475C-B5EC-5D48B791FE27}" type="slidenum">
              <a:rPr lang="nl-NL" smtClean="0"/>
              <a:t>32</a:t>
            </a:fld>
            <a:endParaRPr lang="nl-NL"/>
          </a:p>
        </p:txBody>
      </p:sp>
    </p:spTree>
    <p:extLst>
      <p:ext uri="{BB962C8B-B14F-4D97-AF65-F5344CB8AC3E}">
        <p14:creationId xmlns:p14="http://schemas.microsoft.com/office/powerpoint/2010/main" val="1384421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8">
            <a:extLst>
              <a:ext uri="{FF2B5EF4-FFF2-40B4-BE49-F238E27FC236}">
                <a16:creationId xmlns:a16="http://schemas.microsoft.com/office/drawing/2014/main" id="{279AE165-D842-4B0F-ADEE-6D8B3DA1ED78}"/>
              </a:ext>
            </a:extLst>
          </p:cNvPr>
          <p:cNvSpPr/>
          <p:nvPr/>
        </p:nvSpPr>
        <p:spPr>
          <a:xfrm>
            <a:off x="1792174" y="2143608"/>
            <a:ext cx="1884234" cy="101638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4950" dirty="0">
                <a:solidFill>
                  <a:schemeClr val="dk1"/>
                </a:solidFill>
              </a:rPr>
              <a:t>µ </a:t>
            </a:r>
            <a:r>
              <a:rPr lang="en-US" sz="2700" dirty="0"/>
              <a:t>Logistics</a:t>
            </a:r>
            <a:endParaRPr lang="en-US" sz="1800" dirty="0"/>
          </a:p>
          <a:p>
            <a:pPr algn="ctr"/>
            <a:endParaRPr lang="nl-NL" sz="1800" dirty="0"/>
          </a:p>
        </p:txBody>
      </p:sp>
      <p:sp>
        <p:nvSpPr>
          <p:cNvPr id="3" name="Rounded Rectangle 21">
            <a:extLst>
              <a:ext uri="{FF2B5EF4-FFF2-40B4-BE49-F238E27FC236}">
                <a16:creationId xmlns:a16="http://schemas.microsoft.com/office/drawing/2014/main" id="{18B18ED0-45DF-4870-B637-29C195B90023}"/>
              </a:ext>
            </a:extLst>
          </p:cNvPr>
          <p:cNvSpPr/>
          <p:nvPr/>
        </p:nvSpPr>
        <p:spPr>
          <a:xfrm>
            <a:off x="4966592" y="2068447"/>
            <a:ext cx="2009711" cy="1166708"/>
          </a:xfrm>
          <a:prstGeom prst="roundRect">
            <a:avLst/>
          </a:prstGeom>
          <a:gradFill rotWithShape="1">
            <a:gsLst>
              <a:gs pos="0">
                <a:srgbClr val="613C91">
                  <a:lumMod val="110000"/>
                  <a:satMod val="105000"/>
                  <a:tint val="67000"/>
                </a:srgbClr>
              </a:gs>
              <a:gs pos="50000">
                <a:srgbClr val="613C91">
                  <a:lumMod val="105000"/>
                  <a:satMod val="103000"/>
                  <a:tint val="73000"/>
                </a:srgbClr>
              </a:gs>
              <a:gs pos="100000">
                <a:srgbClr val="613C91">
                  <a:lumMod val="105000"/>
                  <a:satMod val="109000"/>
                  <a:tint val="81000"/>
                </a:srgbClr>
              </a:gs>
            </a:gsLst>
            <a:lin ang="5400000" scaled="0"/>
          </a:gradFill>
          <a:ln w="6350" cap="flat" cmpd="sng" algn="ctr">
            <a:solidFill>
              <a:srgbClr val="613C91"/>
            </a:solidFill>
            <a:prstDash val="solid"/>
            <a:miter lim="800000"/>
          </a:ln>
          <a:effectLst/>
        </p:spPr>
        <p:txBody>
          <a:bodyPr rtlCol="0" anchor="ctr"/>
          <a:lstStyle/>
          <a:p>
            <a:pPr algn="ctr" defTabSz="940322">
              <a:defRPr/>
            </a:pPr>
            <a:endParaRPr lang="en-US" sz="1800" kern="0">
              <a:solidFill>
                <a:prstClr val="black"/>
              </a:solidFill>
              <a:latin typeface="Arial Unicode MS"/>
            </a:endParaRPr>
          </a:p>
        </p:txBody>
      </p:sp>
      <p:sp>
        <p:nvSpPr>
          <p:cNvPr id="4" name="Freeform: Shape 3">
            <a:extLst>
              <a:ext uri="{FF2B5EF4-FFF2-40B4-BE49-F238E27FC236}">
                <a16:creationId xmlns:a16="http://schemas.microsoft.com/office/drawing/2014/main" id="{99DE5337-F002-45DB-8841-FED48CD1A9D1}"/>
              </a:ext>
            </a:extLst>
          </p:cNvPr>
          <p:cNvSpPr/>
          <p:nvPr/>
        </p:nvSpPr>
        <p:spPr>
          <a:xfrm>
            <a:off x="4995377" y="2114136"/>
            <a:ext cx="1872762" cy="995729"/>
          </a:xfrm>
          <a:custGeom>
            <a:avLst/>
            <a:gdLst>
              <a:gd name="connsiteX0" fmla="*/ 0 w 2497016"/>
              <a:gd name="connsiteY0" fmla="*/ 1327639 h 1327639"/>
              <a:gd name="connsiteX1" fmla="*/ 756139 w 2497016"/>
              <a:gd name="connsiteY1" fmla="*/ 1134208 h 1327639"/>
              <a:gd name="connsiteX2" fmla="*/ 1028700 w 2497016"/>
              <a:gd name="connsiteY2" fmla="*/ 685800 h 1327639"/>
              <a:gd name="connsiteX3" fmla="*/ 1688123 w 2497016"/>
              <a:gd name="connsiteY3" fmla="*/ 527539 h 1327639"/>
              <a:gd name="connsiteX4" fmla="*/ 2048608 w 2497016"/>
              <a:gd name="connsiteY4" fmla="*/ 685800 h 1327639"/>
              <a:gd name="connsiteX5" fmla="*/ 2338754 w 2497016"/>
              <a:gd name="connsiteY5" fmla="*/ 334108 h 1327639"/>
              <a:gd name="connsiteX6" fmla="*/ 2497016 w 2497016"/>
              <a:gd name="connsiteY6" fmla="*/ 0 h 13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97016" h="1327639">
                <a:moveTo>
                  <a:pt x="0" y="1327639"/>
                </a:moveTo>
                <a:cubicBezTo>
                  <a:pt x="292344" y="1284410"/>
                  <a:pt x="584689" y="1241181"/>
                  <a:pt x="756139" y="1134208"/>
                </a:cubicBezTo>
                <a:cubicBezTo>
                  <a:pt x="927589" y="1027235"/>
                  <a:pt x="873369" y="786911"/>
                  <a:pt x="1028700" y="685800"/>
                </a:cubicBezTo>
                <a:cubicBezTo>
                  <a:pt x="1184031" y="584689"/>
                  <a:pt x="1518138" y="527539"/>
                  <a:pt x="1688123" y="527539"/>
                </a:cubicBezTo>
                <a:cubicBezTo>
                  <a:pt x="1858108" y="527539"/>
                  <a:pt x="1940170" y="718038"/>
                  <a:pt x="2048608" y="685800"/>
                </a:cubicBezTo>
                <a:cubicBezTo>
                  <a:pt x="2157046" y="653562"/>
                  <a:pt x="2264019" y="448408"/>
                  <a:pt x="2338754" y="334108"/>
                </a:cubicBezTo>
                <a:cubicBezTo>
                  <a:pt x="2413489" y="219808"/>
                  <a:pt x="2455252" y="109904"/>
                  <a:pt x="2497016" y="0"/>
                </a:cubicBezTo>
              </a:path>
            </a:pathLst>
          </a:custGeom>
          <a:noFill/>
          <a:ln>
            <a:prstDash val="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
        <p:nvSpPr>
          <p:cNvPr id="5" name="TextBox 4">
            <a:extLst>
              <a:ext uri="{FF2B5EF4-FFF2-40B4-BE49-F238E27FC236}">
                <a16:creationId xmlns:a16="http://schemas.microsoft.com/office/drawing/2014/main" id="{02931AA3-B0F4-4940-8583-31658E0EA683}"/>
              </a:ext>
            </a:extLst>
          </p:cNvPr>
          <p:cNvSpPr txBox="1"/>
          <p:nvPr/>
        </p:nvSpPr>
        <p:spPr>
          <a:xfrm>
            <a:off x="4986374" y="2059973"/>
            <a:ext cx="1989455" cy="461665"/>
          </a:xfrm>
          <a:prstGeom prst="rect">
            <a:avLst/>
          </a:prstGeom>
          <a:noFill/>
        </p:spPr>
        <p:txBody>
          <a:bodyPr wrap="none" rtlCol="0">
            <a:spAutoFit/>
          </a:bodyPr>
          <a:lstStyle/>
          <a:p>
            <a:r>
              <a:rPr lang="nl-NL" sz="2400" dirty="0" err="1">
                <a:solidFill>
                  <a:srgbClr val="9966FF"/>
                </a:solidFill>
              </a:rPr>
              <a:t>Warehousing</a:t>
            </a:r>
            <a:endParaRPr lang="nl-NL" sz="2400" dirty="0">
              <a:solidFill>
                <a:srgbClr val="9966FF"/>
              </a:solidFill>
            </a:endParaRPr>
          </a:p>
        </p:txBody>
      </p:sp>
      <p:sp>
        <p:nvSpPr>
          <p:cNvPr id="6" name="TextBox 5">
            <a:extLst>
              <a:ext uri="{FF2B5EF4-FFF2-40B4-BE49-F238E27FC236}">
                <a16:creationId xmlns:a16="http://schemas.microsoft.com/office/drawing/2014/main" id="{9C4B68E5-EAA2-47E7-A845-04EF91AB9B0D}"/>
              </a:ext>
            </a:extLst>
          </p:cNvPr>
          <p:cNvSpPr txBox="1"/>
          <p:nvPr/>
        </p:nvSpPr>
        <p:spPr>
          <a:xfrm>
            <a:off x="5662726" y="2773501"/>
            <a:ext cx="1385316" cy="461665"/>
          </a:xfrm>
          <a:prstGeom prst="rect">
            <a:avLst/>
          </a:prstGeom>
          <a:noFill/>
        </p:spPr>
        <p:txBody>
          <a:bodyPr wrap="none" rtlCol="0">
            <a:spAutoFit/>
          </a:bodyPr>
          <a:lstStyle/>
          <a:p>
            <a:r>
              <a:rPr lang="nl-NL" sz="2400" dirty="0" err="1">
                <a:solidFill>
                  <a:srgbClr val="9933FF"/>
                </a:solidFill>
              </a:rPr>
              <a:t>Shipping</a:t>
            </a:r>
            <a:endParaRPr lang="nl-NL" sz="2400" dirty="0">
              <a:solidFill>
                <a:srgbClr val="9933FF"/>
              </a:solidFill>
            </a:endParaRPr>
          </a:p>
        </p:txBody>
      </p:sp>
      <p:sp>
        <p:nvSpPr>
          <p:cNvPr id="7" name="TextBox 6">
            <a:extLst>
              <a:ext uri="{FF2B5EF4-FFF2-40B4-BE49-F238E27FC236}">
                <a16:creationId xmlns:a16="http://schemas.microsoft.com/office/drawing/2014/main" id="{5692FFFC-EDF9-417B-A804-9B795A8F70A4}"/>
              </a:ext>
            </a:extLst>
          </p:cNvPr>
          <p:cNvSpPr txBox="1"/>
          <p:nvPr/>
        </p:nvSpPr>
        <p:spPr>
          <a:xfrm>
            <a:off x="5745890" y="2127587"/>
            <a:ext cx="550151" cy="854080"/>
          </a:xfrm>
          <a:prstGeom prst="rect">
            <a:avLst/>
          </a:prstGeom>
          <a:noFill/>
        </p:spPr>
        <p:txBody>
          <a:bodyPr wrap="none" rtlCol="0">
            <a:spAutoFit/>
          </a:bodyPr>
          <a:lstStyle/>
          <a:p>
            <a:r>
              <a:rPr lang="nl-NL" sz="4950" dirty="0"/>
              <a:t>µ</a:t>
            </a:r>
          </a:p>
        </p:txBody>
      </p:sp>
      <p:sp>
        <p:nvSpPr>
          <p:cNvPr id="8" name="Arrow: Left-Right 7">
            <a:extLst>
              <a:ext uri="{FF2B5EF4-FFF2-40B4-BE49-F238E27FC236}">
                <a16:creationId xmlns:a16="http://schemas.microsoft.com/office/drawing/2014/main" id="{7827891D-E92A-4F2B-8222-D67BD8504B40}"/>
              </a:ext>
            </a:extLst>
          </p:cNvPr>
          <p:cNvSpPr/>
          <p:nvPr/>
        </p:nvSpPr>
        <p:spPr>
          <a:xfrm>
            <a:off x="3921926" y="2451356"/>
            <a:ext cx="870287" cy="50159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013"/>
          </a:p>
        </p:txBody>
      </p:sp>
    </p:spTree>
    <p:extLst>
      <p:ext uri="{BB962C8B-B14F-4D97-AF65-F5344CB8AC3E}">
        <p14:creationId xmlns:p14="http://schemas.microsoft.com/office/powerpoint/2010/main" val="410795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hlinkClick r:id="rId3"/>
          </p:cNvPr>
          <p:cNvPicPr>
            <a:picLocks noChangeAspect="1"/>
          </p:cNvPicPr>
          <p:nvPr/>
        </p:nvPicPr>
        <p:blipFill>
          <a:blip r:embed="rId4"/>
          <a:stretch>
            <a:fillRect/>
          </a:stretch>
        </p:blipFill>
        <p:spPr>
          <a:xfrm>
            <a:off x="628651" y="790436"/>
            <a:ext cx="6908393" cy="4196309"/>
          </a:xfrm>
          <a:prstGeom prst="rect">
            <a:avLst/>
          </a:prstGeom>
          <a:ln>
            <a:noFill/>
          </a:ln>
          <a:effectLst>
            <a:outerShdw blurRad="292100" dist="139700" dir="2700000" algn="tl" rotWithShape="0">
              <a:srgbClr val="333333">
                <a:alpha val="65000"/>
              </a:srgbClr>
            </a:outerShdw>
          </a:effectLst>
        </p:spPr>
      </p:pic>
      <p:sp>
        <p:nvSpPr>
          <p:cNvPr id="2" name="Title 1"/>
          <p:cNvSpPr>
            <a:spLocks noGrp="1"/>
          </p:cNvSpPr>
          <p:nvPr>
            <p:ph type="title"/>
          </p:nvPr>
        </p:nvSpPr>
        <p:spPr>
          <a:xfrm>
            <a:off x="569867" y="162810"/>
            <a:ext cx="7886700" cy="994172"/>
          </a:xfrm>
        </p:spPr>
        <p:txBody>
          <a:bodyPr>
            <a:normAutofit/>
          </a:bodyPr>
          <a:lstStyle/>
          <a:p>
            <a:r>
              <a:rPr lang="en-US" dirty="0"/>
              <a:t>Meet Our Web Shop</a:t>
            </a:r>
            <a:br>
              <a:rPr lang="en-US" dirty="0"/>
            </a:br>
            <a:endParaRPr lang="nl-NL" dirty="0"/>
          </a:p>
        </p:txBody>
      </p:sp>
      <p:pic>
        <p:nvPicPr>
          <p:cNvPr id="3" name="Picture 2"/>
          <p:cNvPicPr>
            <a:picLocks noChangeAspect="1"/>
          </p:cNvPicPr>
          <p:nvPr/>
        </p:nvPicPr>
        <p:blipFill>
          <a:blip r:embed="rId5"/>
          <a:stretch>
            <a:fillRect/>
          </a:stretch>
        </p:blipFill>
        <p:spPr>
          <a:xfrm>
            <a:off x="2863954" y="1343339"/>
            <a:ext cx="1505498" cy="289519"/>
          </a:xfrm>
          <a:prstGeom prst="rect">
            <a:avLst/>
          </a:prstGeom>
        </p:spPr>
      </p:pic>
    </p:spTree>
    <p:extLst>
      <p:ext uri="{BB962C8B-B14F-4D97-AF65-F5344CB8AC3E}">
        <p14:creationId xmlns:p14="http://schemas.microsoft.com/office/powerpoint/2010/main" val="236871038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What’s the IT behind the </a:t>
            </a:r>
            <a:r>
              <a:rPr lang="en-US" dirty="0" err="1"/>
              <a:t>Webshop</a:t>
            </a:r>
            <a:r>
              <a:rPr lang="en-US" dirty="0"/>
              <a:t>?</a:t>
            </a:r>
            <a:endParaRPr lang="nl-NL" dirty="0"/>
          </a:p>
        </p:txBody>
      </p:sp>
      <p:sp>
        <p:nvSpPr>
          <p:cNvPr id="4" name="Rounded Rectangle 3"/>
          <p:cNvSpPr/>
          <p:nvPr/>
        </p:nvSpPr>
        <p:spPr>
          <a:xfrm>
            <a:off x="1645320" y="3522763"/>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Customers</a:t>
            </a:r>
          </a:p>
          <a:p>
            <a:pPr algn="ctr"/>
            <a:endParaRPr lang="en-US" sz="1200" dirty="0"/>
          </a:p>
        </p:txBody>
      </p:sp>
      <p:sp>
        <p:nvSpPr>
          <p:cNvPr id="5" name="Rounded Rectangle 4"/>
          <p:cNvSpPr/>
          <p:nvPr/>
        </p:nvSpPr>
        <p:spPr>
          <a:xfrm>
            <a:off x="3121047" y="3522763"/>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Orders</a:t>
            </a:r>
          </a:p>
          <a:p>
            <a:pPr algn="ctr"/>
            <a:endParaRPr lang="en-US" sz="1200" dirty="0"/>
          </a:p>
        </p:txBody>
      </p:sp>
      <p:sp>
        <p:nvSpPr>
          <p:cNvPr id="6" name="Rounded Rectangle 5"/>
          <p:cNvSpPr/>
          <p:nvPr/>
        </p:nvSpPr>
        <p:spPr>
          <a:xfrm>
            <a:off x="4596774" y="3522763"/>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Products</a:t>
            </a:r>
          </a:p>
          <a:p>
            <a:pPr algn="ctr"/>
            <a:endParaRPr lang="en-US" sz="1200" dirty="0"/>
          </a:p>
        </p:txBody>
      </p:sp>
      <p:sp>
        <p:nvSpPr>
          <p:cNvPr id="7" name="Rounded Rectangle 6"/>
          <p:cNvSpPr/>
          <p:nvPr/>
        </p:nvSpPr>
        <p:spPr>
          <a:xfrm>
            <a:off x="6072501" y="352276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Loyalty</a:t>
            </a:r>
          </a:p>
          <a:p>
            <a:pPr algn="ctr"/>
            <a:endParaRPr lang="en-US" sz="1200" dirty="0"/>
          </a:p>
        </p:txBody>
      </p:sp>
      <p:sp>
        <p:nvSpPr>
          <p:cNvPr id="8" name="Rounded Rectangle 7"/>
          <p:cNvSpPr/>
          <p:nvPr/>
        </p:nvSpPr>
        <p:spPr>
          <a:xfrm>
            <a:off x="7548228" y="3522763"/>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Finance</a:t>
            </a:r>
          </a:p>
          <a:p>
            <a:pPr algn="ctr"/>
            <a:endParaRPr lang="en-US" sz="1200" dirty="0"/>
          </a:p>
        </p:txBody>
      </p:sp>
      <p:sp>
        <p:nvSpPr>
          <p:cNvPr id="9" name="Rounded Rectangle 8"/>
          <p:cNvSpPr/>
          <p:nvPr/>
        </p:nvSpPr>
        <p:spPr>
          <a:xfrm>
            <a:off x="195719" y="3522763"/>
            <a:ext cx="1352006" cy="70539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000" dirty="0">
                <a:solidFill>
                  <a:schemeClr val="dk1"/>
                </a:solidFill>
              </a:rPr>
              <a:t>µ </a:t>
            </a:r>
            <a:r>
              <a:rPr lang="en-US" sz="1013" dirty="0"/>
              <a:t>Logistics</a:t>
            </a:r>
          </a:p>
          <a:p>
            <a:pPr algn="ctr"/>
            <a:endParaRPr lang="nl-NL" sz="1013" dirty="0"/>
          </a:p>
        </p:txBody>
      </p:sp>
      <p:sp>
        <p:nvSpPr>
          <p:cNvPr id="10" name="Rounded Rectangle 9"/>
          <p:cNvSpPr/>
          <p:nvPr/>
        </p:nvSpPr>
        <p:spPr>
          <a:xfrm>
            <a:off x="1900176" y="1295689"/>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endParaRPr lang="nl-NL" sz="2400" dirty="0"/>
          </a:p>
        </p:txBody>
      </p:sp>
      <p:sp>
        <p:nvSpPr>
          <p:cNvPr id="11" name="Rounded Rectangle 10"/>
          <p:cNvSpPr/>
          <p:nvPr/>
        </p:nvSpPr>
        <p:spPr>
          <a:xfrm>
            <a:off x="2189710" y="2029003"/>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210198" y="2029003"/>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230685" y="2029003"/>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251173" y="2029003"/>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271661" y="2029003"/>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spTree>
    <p:extLst>
      <p:ext uri="{BB962C8B-B14F-4D97-AF65-F5344CB8AC3E}">
        <p14:creationId xmlns:p14="http://schemas.microsoft.com/office/powerpoint/2010/main" val="57880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P spid="15"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Rounded Rectangle 53"/>
          <p:cNvSpPr/>
          <p:nvPr/>
        </p:nvSpPr>
        <p:spPr>
          <a:xfrm>
            <a:off x="99163" y="84344"/>
            <a:ext cx="1037528" cy="391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Portal</a:t>
            </a:r>
            <a:endParaRPr lang="nl-NL" sz="1013" dirty="0"/>
          </a:p>
        </p:txBody>
      </p:sp>
      <p:sp>
        <p:nvSpPr>
          <p:cNvPr id="30" name="Rounded Rectangle 29"/>
          <p:cNvSpPr/>
          <p:nvPr/>
        </p:nvSpPr>
        <p:spPr>
          <a:xfrm>
            <a:off x="310020" y="3630484"/>
            <a:ext cx="789569" cy="542065"/>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dirty="0"/>
          </a:p>
        </p:txBody>
      </p:sp>
      <p:sp>
        <p:nvSpPr>
          <p:cNvPr id="10" name="Rounded Rectangle 9"/>
          <p:cNvSpPr/>
          <p:nvPr/>
        </p:nvSpPr>
        <p:spPr>
          <a:xfrm>
            <a:off x="2012910" y="34474"/>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p>
          <a:p>
            <a:pPr algn="ctr"/>
            <a:endParaRPr lang="nl-NL" sz="2400" dirty="0"/>
          </a:p>
        </p:txBody>
      </p:sp>
      <p:sp>
        <p:nvSpPr>
          <p:cNvPr id="11" name="Rounded Rectangle 10"/>
          <p:cNvSpPr/>
          <p:nvPr/>
        </p:nvSpPr>
        <p:spPr>
          <a:xfrm>
            <a:off x="2302444" y="575765"/>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322932" y="575765"/>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343419" y="575765"/>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363907" y="575765"/>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384395" y="575765"/>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pic>
        <p:nvPicPr>
          <p:cNvPr id="17" name="Picture 1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63024" y="404838"/>
            <a:ext cx="911509" cy="335647"/>
          </a:xfrm>
          <a:prstGeom prst="rect">
            <a:avLst/>
          </a:prstGeom>
        </p:spPr>
      </p:pic>
      <p:pic>
        <p:nvPicPr>
          <p:cNvPr id="18"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87761" y="552526"/>
            <a:ext cx="537822" cy="308207"/>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le 20"/>
          <p:cNvSpPr/>
          <p:nvPr/>
        </p:nvSpPr>
        <p:spPr>
          <a:xfrm>
            <a:off x="1759620" y="2176254"/>
            <a:ext cx="1378132" cy="19962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2" name="Rounded Rectangle 21"/>
          <p:cNvSpPr/>
          <p:nvPr/>
        </p:nvSpPr>
        <p:spPr>
          <a:xfrm>
            <a:off x="3235347" y="2176254"/>
            <a:ext cx="1378132" cy="19962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3" name="Rounded Rectangle 22"/>
          <p:cNvSpPr/>
          <p:nvPr/>
        </p:nvSpPr>
        <p:spPr>
          <a:xfrm>
            <a:off x="4711074" y="2176254"/>
            <a:ext cx="1378132" cy="19962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4" name="Rounded Rectangle 23"/>
          <p:cNvSpPr/>
          <p:nvPr/>
        </p:nvSpPr>
        <p:spPr>
          <a:xfrm>
            <a:off x="6186801" y="2176254"/>
            <a:ext cx="1378132" cy="774870"/>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5" name="Rounded Rectangle 24"/>
          <p:cNvSpPr/>
          <p:nvPr/>
        </p:nvSpPr>
        <p:spPr>
          <a:xfrm>
            <a:off x="7662528" y="2176254"/>
            <a:ext cx="1378132" cy="19962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26" name="Rounded Rectangle 25"/>
          <p:cNvSpPr/>
          <p:nvPr/>
        </p:nvSpPr>
        <p:spPr>
          <a:xfrm>
            <a:off x="310019" y="2176255"/>
            <a:ext cx="1352006" cy="718962"/>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27"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045" y="4042076"/>
            <a:ext cx="313629" cy="31362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6"/>
          <a:stretch>
            <a:fillRect/>
          </a:stretch>
        </p:blipFill>
        <p:spPr>
          <a:xfrm>
            <a:off x="793531" y="3677904"/>
            <a:ext cx="199441" cy="254287"/>
          </a:xfrm>
          <a:prstGeom prst="rect">
            <a:avLst/>
          </a:prstGeom>
        </p:spPr>
      </p:pic>
      <p:pic>
        <p:nvPicPr>
          <p:cNvPr id="31"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0185"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sp>
        <p:nvSpPr>
          <p:cNvPr id="32" name="Down Arrow 31"/>
          <p:cNvSpPr/>
          <p:nvPr/>
        </p:nvSpPr>
        <p:spPr>
          <a:xfrm>
            <a:off x="495363" y="2856108"/>
            <a:ext cx="258038" cy="963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3" name="Rounded Rectangle 32"/>
          <p:cNvSpPr/>
          <p:nvPr/>
        </p:nvSpPr>
        <p:spPr>
          <a:xfrm>
            <a:off x="1460754" y="1501642"/>
            <a:ext cx="6816561"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Platform</a:t>
            </a:r>
            <a:endParaRPr lang="nl-NL" sz="1013" dirty="0"/>
          </a:p>
        </p:txBody>
      </p:sp>
      <p:pic>
        <p:nvPicPr>
          <p:cNvPr id="16" name="Picture 15"/>
          <p:cNvPicPr>
            <a:picLocks noChangeAspect="1"/>
          </p:cNvPicPr>
          <p:nvPr/>
        </p:nvPicPr>
        <p:blipFill>
          <a:blip r:embed="rId8"/>
          <a:stretch>
            <a:fillRect/>
          </a:stretch>
        </p:blipFill>
        <p:spPr>
          <a:xfrm>
            <a:off x="8304747" y="1402058"/>
            <a:ext cx="683114" cy="442450"/>
          </a:xfrm>
          <a:prstGeom prst="rect">
            <a:avLst/>
          </a:prstGeom>
        </p:spPr>
      </p:pic>
      <p:pic>
        <p:nvPicPr>
          <p:cNvPr id="34"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15349"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18090"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10" descr="Image result for oracle jet logo"/>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33255" y="552526"/>
            <a:ext cx="537822" cy="308207"/>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60172" y="649453"/>
            <a:ext cx="281706" cy="211280"/>
          </a:xfrm>
          <a:prstGeom prst="rect">
            <a:avLst/>
          </a:prstGeom>
        </p:spPr>
      </p:pic>
      <p:sp>
        <p:nvSpPr>
          <p:cNvPr id="38" name="Rounded Rectangle 37"/>
          <p:cNvSpPr/>
          <p:nvPr/>
        </p:nvSpPr>
        <p:spPr>
          <a:xfrm>
            <a:off x="315469" y="1632699"/>
            <a:ext cx="678942" cy="335547"/>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25" dirty="0" err="1"/>
              <a:t>Backoffice</a:t>
            </a:r>
            <a:r>
              <a:rPr lang="en-US" sz="825" dirty="0"/>
              <a:t> UI</a:t>
            </a:r>
            <a:endParaRPr lang="nl-NL" sz="825" dirty="0"/>
          </a:p>
        </p:txBody>
      </p:sp>
      <p:pic>
        <p:nvPicPr>
          <p:cNvPr id="19" name="Picture 18"/>
          <p:cNvPicPr>
            <a:picLocks noChangeAspect="1"/>
          </p:cNvPicPr>
          <p:nvPr/>
        </p:nvPicPr>
        <p:blipFill>
          <a:blip r:embed="rId10"/>
          <a:stretch>
            <a:fillRect/>
          </a:stretch>
        </p:blipFill>
        <p:spPr>
          <a:xfrm>
            <a:off x="131989" y="1821999"/>
            <a:ext cx="378050" cy="299290"/>
          </a:xfrm>
          <a:prstGeom prst="rect">
            <a:avLst/>
          </a:prstGeom>
        </p:spPr>
      </p:pic>
      <p:sp>
        <p:nvSpPr>
          <p:cNvPr id="39" name="Down Arrow 38"/>
          <p:cNvSpPr/>
          <p:nvPr/>
        </p:nvSpPr>
        <p:spPr>
          <a:xfrm>
            <a:off x="642969" y="1964924"/>
            <a:ext cx="258038" cy="33250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40"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5567" y="2596006"/>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2" descr="Image result for logo elastic index"/>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58663" y="3911635"/>
            <a:ext cx="639398" cy="195656"/>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4885918"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sp>
        <p:nvSpPr>
          <p:cNvPr id="43" name="Down Arrow 42"/>
          <p:cNvSpPr/>
          <p:nvPr/>
        </p:nvSpPr>
        <p:spPr>
          <a:xfrm>
            <a:off x="4022361" y="1046729"/>
            <a:ext cx="1333765" cy="510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50" name="Snagit_PPTCA92"/>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79614" y="4516780"/>
            <a:ext cx="509522" cy="465052"/>
          </a:xfrm>
          <a:prstGeom prst="rect">
            <a:avLst/>
          </a:prstGeom>
        </p:spPr>
      </p:pic>
      <p:sp>
        <p:nvSpPr>
          <p:cNvPr id="51" name="Rounded Rectangle 50"/>
          <p:cNvSpPr/>
          <p:nvPr/>
        </p:nvSpPr>
        <p:spPr>
          <a:xfrm>
            <a:off x="1284676" y="4543224"/>
            <a:ext cx="7174583"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Hub</a:t>
            </a:r>
            <a:endParaRPr lang="nl-NL" sz="1013" dirty="0"/>
          </a:p>
        </p:txBody>
      </p:sp>
      <p:sp>
        <p:nvSpPr>
          <p:cNvPr id="55" name="Rounded Rectangle 54"/>
          <p:cNvSpPr/>
          <p:nvPr/>
        </p:nvSpPr>
        <p:spPr>
          <a:xfrm>
            <a:off x="92637" y="4385724"/>
            <a:ext cx="1037528" cy="68027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Event Schema Registry</a:t>
            </a:r>
          </a:p>
          <a:p>
            <a:pPr algn="ctr"/>
            <a:endParaRPr lang="en-US" sz="1050" dirty="0"/>
          </a:p>
        </p:txBody>
      </p:sp>
      <p:pic>
        <p:nvPicPr>
          <p:cNvPr id="57" name="Picture 14" descr="Image result for logo kafka"/>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7793103" y="4567124"/>
            <a:ext cx="511644" cy="255822"/>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p:cNvPicPr>
            <a:picLocks noChangeAspect="1"/>
          </p:cNvPicPr>
          <p:nvPr/>
        </p:nvPicPr>
        <p:blipFill>
          <a:blip r:embed="rId17"/>
          <a:stretch>
            <a:fillRect/>
          </a:stretch>
        </p:blipFill>
        <p:spPr>
          <a:xfrm>
            <a:off x="504721" y="4846443"/>
            <a:ext cx="544835" cy="173839"/>
          </a:xfrm>
          <a:prstGeom prst="rect">
            <a:avLst/>
          </a:prstGeom>
        </p:spPr>
      </p:pic>
      <p:sp>
        <p:nvSpPr>
          <p:cNvPr id="60" name="AutoShape 2" descr="Image result for kafka logo"/>
          <p:cNvSpPr>
            <a:spLocks noChangeAspect="1" noChangeArrowheads="1"/>
          </p:cNvSpPr>
          <p:nvPr/>
        </p:nvSpPr>
        <p:spPr bwMode="auto">
          <a:xfrm>
            <a:off x="116682" y="-1594248"/>
            <a:ext cx="3321844" cy="3321845"/>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nl-NL" sz="1013"/>
          </a:p>
        </p:txBody>
      </p:sp>
      <p:pic>
        <p:nvPicPr>
          <p:cNvPr id="62" name="Picture 61"/>
          <p:cNvPicPr>
            <a:picLocks noChangeAspect="1"/>
          </p:cNvPicPr>
          <p:nvPr/>
        </p:nvPicPr>
        <p:blipFill>
          <a:blip r:embed="rId1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163" y="4733301"/>
            <a:ext cx="580278" cy="331588"/>
          </a:xfrm>
          <a:prstGeom prst="rect">
            <a:avLst/>
          </a:prstGeom>
        </p:spPr>
      </p:pic>
      <p:pic>
        <p:nvPicPr>
          <p:cNvPr id="64" name="Picture 63"/>
          <p:cNvPicPr>
            <a:picLocks noChangeAspect="1"/>
          </p:cNvPicPr>
          <p:nvPr/>
        </p:nvPicPr>
        <p:blipFill>
          <a:blip r:embed="rId19"/>
          <a:stretch>
            <a:fillRect/>
          </a:stretch>
        </p:blipFill>
        <p:spPr>
          <a:xfrm>
            <a:off x="61692" y="2825144"/>
            <a:ext cx="448347" cy="298898"/>
          </a:xfrm>
          <a:prstGeom prst="rect">
            <a:avLst/>
          </a:prstGeom>
        </p:spPr>
      </p:pic>
      <p:sp>
        <p:nvSpPr>
          <p:cNvPr id="65" name="Rounded Rectangle 64"/>
          <p:cNvSpPr/>
          <p:nvPr/>
        </p:nvSpPr>
        <p:spPr>
          <a:xfrm>
            <a:off x="1056931" y="3092722"/>
            <a:ext cx="605094" cy="437509"/>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000" dirty="0">
              <a:solidFill>
                <a:schemeClr val="dk1"/>
              </a:solidFill>
            </a:endParaRPr>
          </a:p>
        </p:txBody>
      </p:sp>
      <p:pic>
        <p:nvPicPr>
          <p:cNvPr id="63" name="Picture 2" descr="Image result for project fn oracle logo"/>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1138944" y="3296293"/>
            <a:ext cx="440266" cy="19635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5"/>
          <p:cNvPicPr>
            <a:picLocks noChangeAspect="1"/>
          </p:cNvPicPr>
          <p:nvPr/>
        </p:nvPicPr>
        <p:blipFill>
          <a:blip r:embed="rId21">
            <a:clrChange>
              <a:clrFrom>
                <a:srgbClr val="FFFFFF"/>
              </a:clrFrom>
              <a:clrTo>
                <a:srgbClr val="FFFFFF">
                  <a:alpha val="0"/>
                </a:srgbClr>
              </a:clrTo>
            </a:clrChange>
          </a:blip>
          <a:stretch>
            <a:fillRect/>
          </a:stretch>
        </p:blipFill>
        <p:spPr>
          <a:xfrm>
            <a:off x="7294649" y="958806"/>
            <a:ext cx="375296" cy="305306"/>
          </a:xfrm>
          <a:prstGeom prst="rect">
            <a:avLst/>
          </a:prstGeom>
        </p:spPr>
      </p:pic>
      <p:pic>
        <p:nvPicPr>
          <p:cNvPr id="67" name="Picture 6" descr="Image result for node js logo"/>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839750" y="900050"/>
            <a:ext cx="496516" cy="13343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19267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963507"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68"/>
          <p:cNvPicPr>
            <a:picLocks noChangeAspect="1"/>
          </p:cNvPicPr>
          <p:nvPr/>
        </p:nvPicPr>
        <p:blipFill>
          <a:blip r:embed="rId19"/>
          <a:stretch>
            <a:fillRect/>
          </a:stretch>
        </p:blipFill>
        <p:spPr>
          <a:xfrm>
            <a:off x="2636682" y="4023099"/>
            <a:ext cx="448347" cy="298898"/>
          </a:xfrm>
          <a:prstGeom prst="rect">
            <a:avLst/>
          </a:prstGeom>
        </p:spPr>
      </p:pic>
      <p:pic>
        <p:nvPicPr>
          <p:cNvPr id="70" name="Picture 69"/>
          <p:cNvPicPr>
            <a:picLocks noChangeAspect="1"/>
          </p:cNvPicPr>
          <p:nvPr/>
        </p:nvPicPr>
        <p:blipFill>
          <a:blip r:embed="rId19"/>
          <a:stretch>
            <a:fillRect/>
          </a:stretch>
        </p:blipFill>
        <p:spPr>
          <a:xfrm>
            <a:off x="4152908" y="4023099"/>
            <a:ext cx="448347" cy="298898"/>
          </a:xfrm>
          <a:prstGeom prst="rect">
            <a:avLst/>
          </a:prstGeom>
        </p:spPr>
      </p:pic>
      <p:sp>
        <p:nvSpPr>
          <p:cNvPr id="72" name="Rounded Rectangle 71"/>
          <p:cNvSpPr/>
          <p:nvPr/>
        </p:nvSpPr>
        <p:spPr>
          <a:xfrm>
            <a:off x="6933255" y="3517420"/>
            <a:ext cx="631677" cy="618811"/>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pic>
        <p:nvPicPr>
          <p:cNvPr id="71" name="Picture 7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34357" y="3969405"/>
            <a:ext cx="465832" cy="358488"/>
          </a:xfrm>
          <a:prstGeom prst="rect">
            <a:avLst/>
          </a:prstGeom>
        </p:spPr>
      </p:pic>
      <p:pic>
        <p:nvPicPr>
          <p:cNvPr id="73"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207558" y="3358895"/>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73"/>
          <p:cNvPicPr>
            <a:picLocks noChangeAspect="1"/>
          </p:cNvPicPr>
          <p:nvPr/>
        </p:nvPicPr>
        <p:blipFill>
          <a:blip r:embed="rId21">
            <a:clrChange>
              <a:clrFrom>
                <a:srgbClr val="FFFFFF"/>
              </a:clrFrom>
              <a:clrTo>
                <a:srgbClr val="FFFFFF">
                  <a:alpha val="0"/>
                </a:srgbClr>
              </a:clrTo>
            </a:clrChange>
          </a:blip>
          <a:stretch>
            <a:fillRect/>
          </a:stretch>
        </p:blipFill>
        <p:spPr>
          <a:xfrm>
            <a:off x="6181762" y="2796772"/>
            <a:ext cx="375296" cy="305306"/>
          </a:xfrm>
          <a:prstGeom prst="rect">
            <a:avLst/>
          </a:prstGeom>
        </p:spPr>
      </p:pic>
      <p:sp>
        <p:nvSpPr>
          <p:cNvPr id="75" name="Down Arrow 74"/>
          <p:cNvSpPr/>
          <p:nvPr/>
        </p:nvSpPr>
        <p:spPr>
          <a:xfrm>
            <a:off x="7082432" y="2881068"/>
            <a:ext cx="258038" cy="7031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76"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361301"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343521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6" descr="Image result for node js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445480" y="2267003"/>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8" descr="Image result for docker hub  logo"/>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672608" y="3372712"/>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4928881" y="3016911"/>
            <a:ext cx="994460" cy="262517"/>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26" descr="Image result for spring boot logo"/>
          <p:cNvPicPr>
            <a:picLocks noChangeAspect="1" noChangeArrowheads="1"/>
          </p:cNvPicPr>
          <p:nvPr/>
        </p:nvPicPr>
        <p:blipFill>
          <a:blip r:embed="rId13" cstate="print">
            <a:extLst>
              <a:ext uri="{BEBA8EAE-BF5A-486C-A8C5-ECC9F3942E4B}">
                <a14:imgProps xmlns:a14="http://schemas.microsoft.com/office/drawing/2010/main">
                  <a14:imgLayer r:embed="rId1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7817716" y="2267003"/>
            <a:ext cx="1067756" cy="560573"/>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24" descr="Image result"/>
          <p:cNvPicPr>
            <a:picLocks noChangeAspect="1" noChangeArrowheads="1"/>
          </p:cNvPicPr>
          <p:nvPr/>
        </p:nvPicPr>
        <p:blipFill>
          <a:blip r:embed="rId23" cstate="print">
            <a:extLst>
              <a:ext uri="{28A0092B-C50C-407E-A947-70E740481C1C}">
                <a14:useLocalDpi xmlns:a14="http://schemas.microsoft.com/office/drawing/2010/main" val="0"/>
              </a:ext>
            </a:extLst>
          </a:blip>
          <a:srcRect/>
          <a:stretch>
            <a:fillRect/>
          </a:stretch>
        </p:blipFill>
        <p:spPr bwMode="auto">
          <a:xfrm>
            <a:off x="7881903" y="3016911"/>
            <a:ext cx="994460" cy="262517"/>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Elbow Connector 85"/>
          <p:cNvCxnSpPr>
            <a:stCxn id="33" idx="2"/>
            <a:endCxn id="26" idx="0"/>
          </p:cNvCxnSpPr>
          <p:nvPr/>
        </p:nvCxnSpPr>
        <p:spPr>
          <a:xfrm rot="5400000">
            <a:off x="2732437" y="39656"/>
            <a:ext cx="390184" cy="38830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1" name="Elbow Connector 90"/>
          <p:cNvCxnSpPr>
            <a:stCxn id="33" idx="2"/>
            <a:endCxn id="21" idx="0"/>
          </p:cNvCxnSpPr>
          <p:nvPr/>
        </p:nvCxnSpPr>
        <p:spPr>
          <a:xfrm rot="5400000">
            <a:off x="3463769" y="770989"/>
            <a:ext cx="390183" cy="2420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3" name="Elbow Connector 92"/>
          <p:cNvCxnSpPr>
            <a:stCxn id="33" idx="2"/>
            <a:endCxn id="22" idx="0"/>
          </p:cNvCxnSpPr>
          <p:nvPr/>
        </p:nvCxnSpPr>
        <p:spPr>
          <a:xfrm rot="5400000">
            <a:off x="4201633" y="1508853"/>
            <a:ext cx="390183" cy="9446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5" name="Elbow Connector 94"/>
          <p:cNvCxnSpPr>
            <a:stCxn id="33" idx="2"/>
            <a:endCxn id="23" idx="0"/>
          </p:cNvCxnSpPr>
          <p:nvPr/>
        </p:nvCxnSpPr>
        <p:spPr>
          <a:xfrm rot="16200000" flipH="1">
            <a:off x="4939496" y="1715610"/>
            <a:ext cx="390183" cy="531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7" name="Elbow Connector 96"/>
          <p:cNvCxnSpPr>
            <a:stCxn id="33" idx="2"/>
            <a:endCxn id="24" idx="0"/>
          </p:cNvCxnSpPr>
          <p:nvPr/>
        </p:nvCxnSpPr>
        <p:spPr>
          <a:xfrm rot="16200000" flipH="1">
            <a:off x="5677359" y="977746"/>
            <a:ext cx="390183" cy="20068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9" name="Elbow Connector 98"/>
          <p:cNvCxnSpPr>
            <a:stCxn id="33" idx="2"/>
            <a:endCxn id="25" idx="0"/>
          </p:cNvCxnSpPr>
          <p:nvPr/>
        </p:nvCxnSpPr>
        <p:spPr>
          <a:xfrm rot="16200000" flipH="1">
            <a:off x="6415223" y="239883"/>
            <a:ext cx="390183" cy="3482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1" name="Elbow Connector 100"/>
          <p:cNvCxnSpPr>
            <a:stCxn id="38" idx="3"/>
            <a:endCxn id="33" idx="1"/>
          </p:cNvCxnSpPr>
          <p:nvPr/>
        </p:nvCxnSpPr>
        <p:spPr>
          <a:xfrm flipV="1">
            <a:off x="994411" y="1643857"/>
            <a:ext cx="466343" cy="156616"/>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4" name="Elbow Connector 103"/>
          <p:cNvCxnSpPr>
            <a:stCxn id="26" idx="2"/>
            <a:endCxn id="51" idx="0"/>
          </p:cNvCxnSpPr>
          <p:nvPr/>
        </p:nvCxnSpPr>
        <p:spPr>
          <a:xfrm rot="16200000" flipH="1">
            <a:off x="2104992" y="1776247"/>
            <a:ext cx="1648007" cy="3885946"/>
          </a:xfrm>
          <a:prstGeom prst="bentConnector3">
            <a:avLst>
              <a:gd name="adj1" fmla="val 8911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1" name="Elbow Connector 110"/>
          <p:cNvCxnSpPr>
            <a:stCxn id="21" idx="2"/>
            <a:endCxn id="51" idx="0"/>
          </p:cNvCxnSpPr>
          <p:nvPr/>
        </p:nvCxnSpPr>
        <p:spPr>
          <a:xfrm rot="16200000" flipH="1">
            <a:off x="3474989" y="3146245"/>
            <a:ext cx="370676" cy="2423282"/>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3" name="Elbow Connector 112"/>
          <p:cNvCxnSpPr>
            <a:stCxn id="22" idx="2"/>
            <a:endCxn id="51" idx="0"/>
          </p:cNvCxnSpPr>
          <p:nvPr/>
        </p:nvCxnSpPr>
        <p:spPr>
          <a:xfrm rot="16200000" flipH="1">
            <a:off x="4212853" y="3884109"/>
            <a:ext cx="370676" cy="947555"/>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5" name="Elbow Connector 114"/>
          <p:cNvCxnSpPr>
            <a:stCxn id="23" idx="2"/>
            <a:endCxn id="51" idx="0"/>
          </p:cNvCxnSpPr>
          <p:nvPr/>
        </p:nvCxnSpPr>
        <p:spPr>
          <a:xfrm rot="5400000">
            <a:off x="4950716" y="4093800"/>
            <a:ext cx="370676" cy="528173"/>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7" name="Elbow Connector 116"/>
          <p:cNvCxnSpPr>
            <a:stCxn id="24" idx="2"/>
            <a:endCxn id="51" idx="0"/>
          </p:cNvCxnSpPr>
          <p:nvPr/>
        </p:nvCxnSpPr>
        <p:spPr>
          <a:xfrm rot="5400000">
            <a:off x="5077868" y="2745224"/>
            <a:ext cx="1592100" cy="2003900"/>
          </a:xfrm>
          <a:prstGeom prst="bentConnector3">
            <a:avLst>
              <a:gd name="adj1" fmla="val 88337"/>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20" name="Elbow Connector 119"/>
          <p:cNvCxnSpPr>
            <a:stCxn id="25" idx="2"/>
            <a:endCxn id="51" idx="0"/>
          </p:cNvCxnSpPr>
          <p:nvPr/>
        </p:nvCxnSpPr>
        <p:spPr>
          <a:xfrm rot="5400000">
            <a:off x="6426443" y="2618073"/>
            <a:ext cx="370676" cy="3479627"/>
          </a:xfrm>
          <a:prstGeom prst="bentConnector3">
            <a:avLst/>
          </a:prstGeom>
          <a:ln>
            <a:prstDash val="dash"/>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1" name="Picture 4" descr="Image result for oracle database logo"/>
          <p:cNvPicPr>
            <a:picLocks noChangeAspect="1" noChangeArrowheads="1"/>
          </p:cNvPicPr>
          <p:nvPr/>
        </p:nvPicPr>
        <p:blipFill>
          <a:blip r:embed="rId25" cstate="print">
            <a:extLst>
              <a:ext uri="{BEBA8EAE-BF5A-486C-A8C5-ECC9F3942E4B}">
                <a14:imgProps xmlns:a14="http://schemas.microsoft.com/office/drawing/2010/main">
                  <a14:imgLayer r:embed="rId26">
                    <a14:imgEffect>
                      <a14:artisticGlass/>
                    </a14:imgEffect>
                  </a14:imgLayer>
                </a14:imgProps>
              </a:ext>
              <a:ext uri="{28A0092B-C50C-407E-A947-70E740481C1C}">
                <a14:useLocalDpi xmlns:a14="http://schemas.microsoft.com/office/drawing/2010/main" val="0"/>
              </a:ext>
            </a:extLst>
          </a:blip>
          <a:srcRect/>
          <a:stretch>
            <a:fillRect/>
          </a:stretch>
        </p:blipFill>
        <p:spPr bwMode="auto">
          <a:xfrm>
            <a:off x="6973463" y="3670556"/>
            <a:ext cx="565483" cy="187127"/>
          </a:xfrm>
          <a:prstGeom prst="rect">
            <a:avLst/>
          </a:prstGeom>
          <a:noFill/>
          <a:extLst>
            <a:ext uri="{909E8E84-426E-40DD-AFC4-6F175D3DCCD1}">
              <a14:hiddenFill xmlns:a14="http://schemas.microsoft.com/office/drawing/2010/main">
                <a:solidFill>
                  <a:srgbClr val="FFFFFF"/>
                </a:solidFill>
              </a14:hiddenFill>
            </a:ext>
          </a:extLst>
        </p:spPr>
      </p:pic>
      <p:sp>
        <p:nvSpPr>
          <p:cNvPr id="122" name="Down Arrow 121"/>
          <p:cNvSpPr/>
          <p:nvPr/>
        </p:nvSpPr>
        <p:spPr>
          <a:xfrm>
            <a:off x="1291317" y="2832620"/>
            <a:ext cx="169000" cy="36342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pic>
        <p:nvPicPr>
          <p:cNvPr id="123" name="Picture 122"/>
          <p:cNvPicPr>
            <a:picLocks noChangeAspect="1"/>
          </p:cNvPicPr>
          <p:nvPr/>
        </p:nvPicPr>
        <p:blipFill>
          <a:blip r:embed="rId19"/>
          <a:stretch>
            <a:fillRect/>
          </a:stretch>
        </p:blipFill>
        <p:spPr>
          <a:xfrm>
            <a:off x="1433491" y="3514297"/>
            <a:ext cx="273581" cy="182387"/>
          </a:xfrm>
          <a:prstGeom prst="rect">
            <a:avLst/>
          </a:prstGeom>
        </p:spPr>
      </p:pic>
      <p:pic>
        <p:nvPicPr>
          <p:cNvPr id="124"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728657" y="4023098"/>
            <a:ext cx="313629" cy="313629"/>
          </a:xfrm>
          <a:prstGeom prst="rect">
            <a:avLst/>
          </a:prstGeom>
          <a:noFill/>
          <a:extLst>
            <a:ext uri="{909E8E84-426E-40DD-AFC4-6F175D3DCCD1}">
              <a14:hiddenFill xmlns:a14="http://schemas.microsoft.com/office/drawing/2010/main">
                <a:solidFill>
                  <a:srgbClr val="FFFFFF"/>
                </a:solidFill>
              </a14:hiddenFill>
            </a:ext>
          </a:extLst>
        </p:spPr>
      </p:pic>
      <p:sp>
        <p:nvSpPr>
          <p:cNvPr id="125" name="TextBox 124"/>
          <p:cNvSpPr txBox="1"/>
          <p:nvPr/>
        </p:nvSpPr>
        <p:spPr>
          <a:xfrm>
            <a:off x="1502825" y="3044619"/>
            <a:ext cx="171663" cy="323165"/>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el-GR" sz="1500" dirty="0"/>
              <a:t>λ</a:t>
            </a:r>
            <a:endParaRPr lang="nl-NL" sz="1500" dirty="0"/>
          </a:p>
        </p:txBody>
      </p:sp>
      <p:pic>
        <p:nvPicPr>
          <p:cNvPr id="126" name="Picture 2" descr="Image result for oracle container cloud servic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872451" y="4023098"/>
            <a:ext cx="313629" cy="31362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8" descr="Image result for docker hub  logo">
            <a:extLst>
              <a:ext uri="{FF2B5EF4-FFF2-40B4-BE49-F238E27FC236}">
                <a16:creationId xmlns:a16="http://schemas.microsoft.com/office/drawing/2014/main" id="{6352ECCF-306F-034F-82FB-D8BC2CC5F58A}"/>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108411" y="3362593"/>
            <a:ext cx="882246" cy="260102"/>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8" descr="Image result for docker hub  logo">
            <a:extLst>
              <a:ext uri="{FF2B5EF4-FFF2-40B4-BE49-F238E27FC236}">
                <a16:creationId xmlns:a16="http://schemas.microsoft.com/office/drawing/2014/main" id="{C4AAB5E3-8C51-9A4B-B0E4-AA24B329758C}"/>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067906" y="3352520"/>
            <a:ext cx="882246" cy="260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03924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Architectural foundation: OMESA</a:t>
            </a:r>
            <a:endParaRPr lang="nl-NL" dirty="0"/>
          </a:p>
        </p:txBody>
      </p:sp>
      <p:pic>
        <p:nvPicPr>
          <p:cNvPr id="5" name="Picture 8" descr="http://omesa.io/images/omesa_reference_arch_6.png">
            <a:extLst>
              <a:ext uri="{FF2B5EF4-FFF2-40B4-BE49-F238E27FC236}">
                <a16:creationId xmlns:a16="http://schemas.microsoft.com/office/drawing/2014/main" id="{3433A9F4-B673-AB4B-9F6F-874F843B975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4760" y="1372906"/>
            <a:ext cx="7674481" cy="320579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E823814F-7734-B941-A52A-9D2684A8CDC4}"/>
              </a:ext>
            </a:extLst>
          </p:cNvPr>
          <p:cNvSpPr txBox="1"/>
          <p:nvPr/>
        </p:nvSpPr>
        <p:spPr>
          <a:xfrm>
            <a:off x="7410450" y="1197325"/>
            <a:ext cx="1057275" cy="415498"/>
          </a:xfrm>
          <a:prstGeom prst="rect">
            <a:avLst/>
          </a:prstGeom>
          <a:noFill/>
        </p:spPr>
        <p:txBody>
          <a:bodyPr wrap="square" rtlCol="0">
            <a:spAutoFit/>
          </a:bodyPr>
          <a:lstStyle/>
          <a:p>
            <a:r>
              <a:rPr lang="de-DE" sz="1050" dirty="0">
                <a:hlinkClick r:id="rId4"/>
              </a:rPr>
              <a:t>http://</a:t>
            </a:r>
            <a:r>
              <a:rPr lang="de-DE" sz="1050" dirty="0" err="1">
                <a:hlinkClick r:id="rId4"/>
              </a:rPr>
              <a:t>omesa.io</a:t>
            </a:r>
            <a:endParaRPr lang="de-DE" sz="1050" dirty="0"/>
          </a:p>
        </p:txBody>
      </p:sp>
      <p:pic>
        <p:nvPicPr>
          <p:cNvPr id="6" name="Picture 5">
            <a:extLst>
              <a:ext uri="{FF2B5EF4-FFF2-40B4-BE49-F238E27FC236}">
                <a16:creationId xmlns:a16="http://schemas.microsoft.com/office/drawing/2014/main" id="{9EE1359B-7E53-3C40-A6D3-1D69B8F70E6A}"/>
              </a:ext>
            </a:extLst>
          </p:cNvPr>
          <p:cNvPicPr>
            <a:picLocks noChangeAspect="1"/>
          </p:cNvPicPr>
          <p:nvPr/>
        </p:nvPicPr>
        <p:blipFill>
          <a:blip r:embed="rId5"/>
          <a:stretch>
            <a:fillRect/>
          </a:stretch>
        </p:blipFill>
        <p:spPr>
          <a:xfrm>
            <a:off x="7322670" y="393482"/>
            <a:ext cx="1086571" cy="565142"/>
          </a:xfrm>
          <a:prstGeom prst="rect">
            <a:avLst/>
          </a:prstGeom>
        </p:spPr>
      </p:pic>
    </p:spTree>
    <p:extLst>
      <p:ext uri="{BB962C8B-B14F-4D97-AF65-F5344CB8AC3E}">
        <p14:creationId xmlns:p14="http://schemas.microsoft.com/office/powerpoint/2010/main" val="222761056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70DE52-E500-6541-84B3-7989E8FF20F8}"/>
              </a:ext>
            </a:extLst>
          </p:cNvPr>
          <p:cNvSpPr>
            <a:spLocks noGrp="1"/>
          </p:cNvSpPr>
          <p:nvPr>
            <p:ph type="title"/>
          </p:nvPr>
        </p:nvSpPr>
        <p:spPr/>
        <p:txBody>
          <a:bodyPr/>
          <a:lstStyle/>
          <a:p>
            <a:r>
              <a:rPr lang="en-US" dirty="0"/>
              <a:t>OMESA - Capabilities and patterns</a:t>
            </a:r>
            <a:endParaRPr lang="de-DE" dirty="0"/>
          </a:p>
        </p:txBody>
      </p:sp>
      <p:pic>
        <p:nvPicPr>
          <p:cNvPr id="4" name="Content Placeholder 4">
            <a:extLst>
              <a:ext uri="{FF2B5EF4-FFF2-40B4-BE49-F238E27FC236}">
                <a16:creationId xmlns:a16="http://schemas.microsoft.com/office/drawing/2014/main" id="{44D93114-48BC-634D-904F-27E3E962E035}"/>
              </a:ext>
            </a:extLst>
          </p:cNvPr>
          <p:cNvPicPr>
            <a:picLocks noChangeAspect="1"/>
          </p:cNvPicPr>
          <p:nvPr/>
        </p:nvPicPr>
        <p:blipFill>
          <a:blip r:embed="rId2"/>
          <a:stretch>
            <a:fillRect/>
          </a:stretch>
        </p:blipFill>
        <p:spPr>
          <a:xfrm>
            <a:off x="988535" y="1672942"/>
            <a:ext cx="7303411" cy="2919728"/>
          </a:xfrm>
          <a:prstGeom prst="rect">
            <a:avLst/>
          </a:prstGeom>
        </p:spPr>
      </p:pic>
      <p:pic>
        <p:nvPicPr>
          <p:cNvPr id="5" name="Picture 4" descr="http://omesa.io/images/omesa_service_implementation_3.png">
            <a:extLst>
              <a:ext uri="{FF2B5EF4-FFF2-40B4-BE49-F238E27FC236}">
                <a16:creationId xmlns:a16="http://schemas.microsoft.com/office/drawing/2014/main" id="{A4C826C4-00E5-854B-9ED9-AF6C0C8C79C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1426" y="906016"/>
            <a:ext cx="5721149" cy="412886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B37801-EB44-D846-B387-761D40D8F303}"/>
              </a:ext>
            </a:extLst>
          </p:cNvPr>
          <p:cNvSpPr txBox="1"/>
          <p:nvPr/>
        </p:nvSpPr>
        <p:spPr>
          <a:xfrm>
            <a:off x="7306532" y="1471157"/>
            <a:ext cx="1057275" cy="415498"/>
          </a:xfrm>
          <a:prstGeom prst="rect">
            <a:avLst/>
          </a:prstGeom>
          <a:noFill/>
        </p:spPr>
        <p:txBody>
          <a:bodyPr wrap="square" rtlCol="0">
            <a:spAutoFit/>
          </a:bodyPr>
          <a:lstStyle/>
          <a:p>
            <a:r>
              <a:rPr lang="de-DE" sz="1050" dirty="0">
                <a:hlinkClick r:id="rId4"/>
              </a:rPr>
              <a:t>http://</a:t>
            </a:r>
            <a:r>
              <a:rPr lang="de-DE" sz="1050" dirty="0" err="1">
                <a:hlinkClick r:id="rId4"/>
              </a:rPr>
              <a:t>omesa.io</a:t>
            </a:r>
            <a:endParaRPr lang="de-DE" sz="1050" dirty="0"/>
          </a:p>
        </p:txBody>
      </p:sp>
      <p:pic>
        <p:nvPicPr>
          <p:cNvPr id="7" name="Picture 6">
            <a:extLst>
              <a:ext uri="{FF2B5EF4-FFF2-40B4-BE49-F238E27FC236}">
                <a16:creationId xmlns:a16="http://schemas.microsoft.com/office/drawing/2014/main" id="{457ED6EE-5462-6240-AF2C-65AE93CF6B61}"/>
              </a:ext>
            </a:extLst>
          </p:cNvPr>
          <p:cNvPicPr>
            <a:picLocks noChangeAspect="1"/>
          </p:cNvPicPr>
          <p:nvPr/>
        </p:nvPicPr>
        <p:blipFill>
          <a:blip r:embed="rId5"/>
          <a:stretch>
            <a:fillRect/>
          </a:stretch>
        </p:blipFill>
        <p:spPr>
          <a:xfrm>
            <a:off x="7322670" y="393482"/>
            <a:ext cx="1086571" cy="565142"/>
          </a:xfrm>
          <a:prstGeom prst="rect">
            <a:avLst/>
          </a:prstGeom>
        </p:spPr>
      </p:pic>
    </p:spTree>
    <p:extLst>
      <p:ext uri="{BB962C8B-B14F-4D97-AF65-F5344CB8AC3E}">
        <p14:creationId xmlns:p14="http://schemas.microsoft.com/office/powerpoint/2010/main" val="3226507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dissolv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3D1E52-020D-7547-968D-F9BD5FFA6A30}"/>
              </a:ext>
            </a:extLst>
          </p:cNvPr>
          <p:cNvSpPr>
            <a:spLocks noGrp="1"/>
          </p:cNvSpPr>
          <p:nvPr>
            <p:ph type="title"/>
          </p:nvPr>
        </p:nvSpPr>
        <p:spPr/>
        <p:txBody>
          <a:bodyPr/>
          <a:lstStyle/>
          <a:p>
            <a:r>
              <a:rPr lang="de-DE" dirty="0" err="1"/>
              <a:t>Why</a:t>
            </a:r>
            <a:r>
              <a:rPr lang="de-DE" dirty="0"/>
              <a:t> </a:t>
            </a:r>
            <a:r>
              <a:rPr lang="de-DE" dirty="0" err="1"/>
              <a:t>did</a:t>
            </a:r>
            <a:r>
              <a:rPr lang="de-DE" dirty="0"/>
              <a:t> </a:t>
            </a:r>
            <a:r>
              <a:rPr lang="de-DE" dirty="0" err="1"/>
              <a:t>we</a:t>
            </a:r>
            <a:r>
              <a:rPr lang="de-DE" dirty="0"/>
              <a:t> </a:t>
            </a:r>
            <a:r>
              <a:rPr lang="de-DE" dirty="0" err="1"/>
              <a:t>choose</a:t>
            </a:r>
            <a:r>
              <a:rPr lang="de-DE" dirty="0"/>
              <a:t> a µServices </a:t>
            </a:r>
            <a:r>
              <a:rPr lang="de-DE" dirty="0" err="1"/>
              <a:t>Architecture</a:t>
            </a:r>
            <a:r>
              <a:rPr lang="de-DE" dirty="0"/>
              <a:t>?</a:t>
            </a:r>
          </a:p>
        </p:txBody>
      </p:sp>
      <p:sp>
        <p:nvSpPr>
          <p:cNvPr id="3" name="Content Placeholder 2">
            <a:extLst>
              <a:ext uri="{FF2B5EF4-FFF2-40B4-BE49-F238E27FC236}">
                <a16:creationId xmlns:a16="http://schemas.microsoft.com/office/drawing/2014/main" id="{A37F5DDA-DA27-7242-9B86-77F5786C5252}"/>
              </a:ext>
            </a:extLst>
          </p:cNvPr>
          <p:cNvSpPr>
            <a:spLocks noGrp="1"/>
          </p:cNvSpPr>
          <p:nvPr>
            <p:ph idx="1"/>
          </p:nvPr>
        </p:nvSpPr>
        <p:spPr/>
        <p:txBody>
          <a:bodyPr>
            <a:normAutofit/>
          </a:bodyPr>
          <a:lstStyle/>
          <a:p>
            <a:r>
              <a:rPr lang="en-US" dirty="0"/>
              <a:t>Good fit for our use case</a:t>
            </a:r>
          </a:p>
          <a:p>
            <a:pPr lvl="1"/>
            <a:r>
              <a:rPr lang="en-US" dirty="0"/>
              <a:t>Flexibility: Comprehensible, maintainable, independently releasable</a:t>
            </a:r>
          </a:p>
          <a:p>
            <a:pPr lvl="1"/>
            <a:r>
              <a:rPr lang="en-US" dirty="0"/>
              <a:t>Scalable</a:t>
            </a:r>
          </a:p>
          <a:p>
            <a:pPr lvl="1"/>
            <a:r>
              <a:rPr lang="en-US" dirty="0"/>
              <a:t>Fault tolerant &amp; robust</a:t>
            </a:r>
          </a:p>
          <a:p>
            <a:pPr lvl="1"/>
            <a:r>
              <a:rPr lang="en-US" dirty="0"/>
              <a:t>Benefit from technological innovation (without enterprise risk &amp; impact)</a:t>
            </a:r>
            <a:endParaRPr lang="de-DE" dirty="0"/>
          </a:p>
          <a:p>
            <a:r>
              <a:rPr lang="de-DE" dirty="0" err="1"/>
              <a:t>Decoupled</a:t>
            </a:r>
            <a:r>
              <a:rPr lang="de-DE" dirty="0"/>
              <a:t> </a:t>
            </a:r>
            <a:r>
              <a:rPr lang="de-DE" dirty="0" err="1"/>
              <a:t>development</a:t>
            </a:r>
            <a:endParaRPr lang="de-DE" dirty="0"/>
          </a:p>
          <a:p>
            <a:pPr lvl="1"/>
            <a:r>
              <a:rPr lang="de-DE" dirty="0" err="1"/>
              <a:t>Acurate</a:t>
            </a:r>
            <a:r>
              <a:rPr lang="de-DE" dirty="0"/>
              <a:t> </a:t>
            </a:r>
            <a:r>
              <a:rPr lang="de-DE" dirty="0" err="1"/>
              <a:t>need</a:t>
            </a:r>
            <a:r>
              <a:rPr lang="de-DE" dirty="0"/>
              <a:t> </a:t>
            </a:r>
            <a:r>
              <a:rPr lang="de-DE" dirty="0" err="1"/>
              <a:t>for</a:t>
            </a:r>
            <a:r>
              <a:rPr lang="de-DE" dirty="0"/>
              <a:t> </a:t>
            </a:r>
            <a:r>
              <a:rPr lang="de-DE" dirty="0" err="1"/>
              <a:t>coordination</a:t>
            </a:r>
            <a:endParaRPr lang="de-DE" dirty="0"/>
          </a:p>
          <a:p>
            <a:pPr lvl="1"/>
            <a:r>
              <a:rPr lang="de-DE" dirty="0" err="1"/>
              <a:t>Async</a:t>
            </a:r>
            <a:r>
              <a:rPr lang="de-DE" dirty="0"/>
              <a:t>, on-</a:t>
            </a:r>
            <a:r>
              <a:rPr lang="de-DE" dirty="0" err="1"/>
              <a:t>demand</a:t>
            </a:r>
            <a:r>
              <a:rPr lang="de-DE" dirty="0"/>
              <a:t> </a:t>
            </a:r>
            <a:r>
              <a:rPr lang="de-DE" dirty="0" err="1"/>
              <a:t>communication</a:t>
            </a:r>
            <a:endParaRPr lang="de-DE" dirty="0"/>
          </a:p>
          <a:p>
            <a:r>
              <a:rPr lang="de-DE" dirty="0" err="1"/>
              <a:t>Dedicated</a:t>
            </a:r>
            <a:r>
              <a:rPr lang="de-DE" dirty="0"/>
              <a:t> </a:t>
            </a:r>
            <a:r>
              <a:rPr lang="de-DE" dirty="0" err="1"/>
              <a:t>responsibility</a:t>
            </a:r>
            <a:r>
              <a:rPr lang="de-DE" dirty="0"/>
              <a:t> </a:t>
            </a:r>
            <a:r>
              <a:rPr lang="de-DE" dirty="0" err="1"/>
              <a:t>and</a:t>
            </a:r>
            <a:r>
              <a:rPr lang="de-DE" dirty="0"/>
              <a:t> </a:t>
            </a:r>
            <a:r>
              <a:rPr lang="de-DE" dirty="0" err="1"/>
              <a:t>ownership</a:t>
            </a:r>
            <a:endParaRPr lang="de-DE" dirty="0"/>
          </a:p>
          <a:p>
            <a:r>
              <a:rPr lang="de-DE" dirty="0" err="1"/>
              <a:t>Flexibility</a:t>
            </a:r>
            <a:r>
              <a:rPr lang="de-DE" dirty="0"/>
              <a:t> </a:t>
            </a:r>
            <a:r>
              <a:rPr lang="de-DE" dirty="0" err="1"/>
              <a:t>and</a:t>
            </a:r>
            <a:r>
              <a:rPr lang="de-DE" dirty="0"/>
              <a:t> different </a:t>
            </a:r>
            <a:r>
              <a:rPr lang="de-DE" dirty="0" err="1"/>
              <a:t>skill</a:t>
            </a:r>
            <a:r>
              <a:rPr lang="de-DE" dirty="0"/>
              <a:t> </a:t>
            </a:r>
            <a:r>
              <a:rPr lang="de-DE" dirty="0" err="1"/>
              <a:t>sets</a:t>
            </a:r>
            <a:endParaRPr lang="de-DE" dirty="0"/>
          </a:p>
          <a:p>
            <a:pPr lvl="1"/>
            <a:r>
              <a:rPr lang="de-DE" dirty="0"/>
              <a:t>Technologies</a:t>
            </a:r>
          </a:p>
          <a:p>
            <a:pPr lvl="1"/>
            <a:r>
              <a:rPr lang="de-DE" dirty="0" err="1"/>
              <a:t>Platforms</a:t>
            </a:r>
            <a:endParaRPr lang="de-DE" dirty="0"/>
          </a:p>
        </p:txBody>
      </p:sp>
      <p:pic>
        <p:nvPicPr>
          <p:cNvPr id="4" name="Picture 3">
            <a:extLst>
              <a:ext uri="{FF2B5EF4-FFF2-40B4-BE49-F238E27FC236}">
                <a16:creationId xmlns:a16="http://schemas.microsoft.com/office/drawing/2014/main" id="{7435C5FD-8E10-BA46-BE85-4C002ECEBFCC}"/>
              </a:ext>
            </a:extLst>
          </p:cNvPr>
          <p:cNvPicPr>
            <a:picLocks noChangeAspect="1"/>
          </p:cNvPicPr>
          <p:nvPr/>
        </p:nvPicPr>
        <p:blipFill>
          <a:blip r:embed="rId3"/>
          <a:stretch>
            <a:fillRect/>
          </a:stretch>
        </p:blipFill>
        <p:spPr>
          <a:xfrm>
            <a:off x="5760720" y="2678746"/>
            <a:ext cx="3200400" cy="2281874"/>
          </a:xfrm>
          <a:prstGeom prst="rect">
            <a:avLst/>
          </a:prstGeom>
        </p:spPr>
      </p:pic>
    </p:spTree>
    <p:extLst>
      <p:ext uri="{BB962C8B-B14F-4D97-AF65-F5344CB8AC3E}">
        <p14:creationId xmlns:p14="http://schemas.microsoft.com/office/powerpoint/2010/main" val="3789867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pPr algn="l"/>
            <a:r>
              <a:rPr lang="en-US" dirty="0"/>
              <a:t>Oracle Code One 2018</a:t>
            </a:r>
          </a:p>
          <a:p>
            <a:pPr algn="l"/>
            <a:r>
              <a:rPr lang="en-US" dirty="0"/>
              <a:t>San Francisco, October 2018</a:t>
            </a:r>
          </a:p>
        </p:txBody>
      </p:sp>
      <p:pic>
        <p:nvPicPr>
          <p:cNvPr id="21" name="Picture 20"/>
          <p:cNvPicPr>
            <a:picLocks noChangeAspect="1"/>
          </p:cNvPicPr>
          <p:nvPr/>
        </p:nvPicPr>
        <p:blipFill>
          <a:blip r:embed="rId2"/>
          <a:stretch>
            <a:fillRect/>
          </a:stretch>
        </p:blipFill>
        <p:spPr>
          <a:xfrm>
            <a:off x="5133416" y="2208610"/>
            <a:ext cx="3481548" cy="2739400"/>
          </a:xfrm>
          <a:prstGeom prst="rect">
            <a:avLst/>
          </a:prstGeom>
        </p:spPr>
      </p:pic>
      <p:sp>
        <p:nvSpPr>
          <p:cNvPr id="5" name="Title 4">
            <a:extLst>
              <a:ext uri="{FF2B5EF4-FFF2-40B4-BE49-F238E27FC236}">
                <a16:creationId xmlns:a16="http://schemas.microsoft.com/office/drawing/2014/main" id="{6C766C38-A6B1-744D-8B09-61C51A526B58}"/>
              </a:ext>
            </a:extLst>
          </p:cNvPr>
          <p:cNvSpPr>
            <a:spLocks noGrp="1"/>
          </p:cNvSpPr>
          <p:nvPr>
            <p:ph type="ctrTitle"/>
          </p:nvPr>
        </p:nvSpPr>
        <p:spPr>
          <a:xfrm>
            <a:off x="571500" y="801519"/>
            <a:ext cx="8001000" cy="1790700"/>
          </a:xfrm>
        </p:spPr>
        <p:txBody>
          <a:bodyPr>
            <a:normAutofit fontScale="90000"/>
          </a:bodyPr>
          <a:lstStyle/>
          <a:p>
            <a:r>
              <a:rPr lang="en-US" dirty="0"/>
              <a:t>Soaring through the Clouds – The Sequel</a:t>
            </a:r>
            <a:br>
              <a:rPr lang="en-US" dirty="0"/>
            </a:br>
            <a:r>
              <a:rPr lang="en-US" sz="3300" dirty="0"/>
              <a:t>Live Demo Cloud Native Microservices Architecture</a:t>
            </a:r>
            <a:br>
              <a:rPr lang="en-US" dirty="0"/>
            </a:br>
            <a:endParaRPr lang="de-DE" dirty="0"/>
          </a:p>
        </p:txBody>
      </p:sp>
    </p:spTree>
    <p:extLst>
      <p:ext uri="{BB962C8B-B14F-4D97-AF65-F5344CB8AC3E}">
        <p14:creationId xmlns:p14="http://schemas.microsoft.com/office/powerpoint/2010/main" val="243404316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err="1"/>
              <a:t>Microservices</a:t>
            </a:r>
            <a:r>
              <a:rPr lang="en-US" dirty="0"/>
              <a:t> Architecture</a:t>
            </a:r>
            <a:br>
              <a:rPr lang="en-US" dirty="0"/>
            </a:br>
            <a:r>
              <a:rPr lang="en-US" dirty="0"/>
              <a:t>Design &amp; Implementation Characteristics (12-factor)</a:t>
            </a:r>
            <a:endParaRPr lang="nl-NL" dirty="0"/>
          </a:p>
        </p:txBody>
      </p:sp>
      <p:sp>
        <p:nvSpPr>
          <p:cNvPr id="3" name="Content Placeholder 2"/>
          <p:cNvSpPr>
            <a:spLocks noGrp="1"/>
          </p:cNvSpPr>
          <p:nvPr>
            <p:ph idx="1"/>
          </p:nvPr>
        </p:nvSpPr>
        <p:spPr>
          <a:xfrm>
            <a:off x="720003" y="936000"/>
            <a:ext cx="7385611" cy="3780000"/>
          </a:xfrm>
        </p:spPr>
        <p:txBody>
          <a:bodyPr>
            <a:noAutofit/>
          </a:bodyPr>
          <a:lstStyle/>
          <a:p>
            <a:r>
              <a:rPr lang="en-US" sz="1425" dirty="0"/>
              <a:t>Are encapsulated and stand-alone</a:t>
            </a:r>
          </a:p>
          <a:p>
            <a:r>
              <a:rPr lang="en-US" sz="1425" dirty="0"/>
              <a:t>Stateless and horizontally scalable</a:t>
            </a:r>
          </a:p>
          <a:p>
            <a:r>
              <a:rPr lang="en-US" sz="1425" dirty="0"/>
              <a:t>Offer REST APIs</a:t>
            </a:r>
          </a:p>
          <a:p>
            <a:pPr lvl="1"/>
            <a:r>
              <a:rPr lang="en-US" sz="1425" dirty="0"/>
              <a:t>Expose configurable properties – such as endpoints of dependencies</a:t>
            </a:r>
          </a:p>
          <a:p>
            <a:r>
              <a:rPr lang="en-US" sz="1425" dirty="0"/>
              <a:t>Are released &amp; deployed &amp; scaled independent of each other</a:t>
            </a:r>
          </a:p>
          <a:p>
            <a:pPr lvl="1"/>
            <a:r>
              <a:rPr lang="en-US" sz="1425" dirty="0"/>
              <a:t>They can be co-located but they do not have to</a:t>
            </a:r>
          </a:p>
          <a:p>
            <a:r>
              <a:rPr lang="en-US" sz="1425" dirty="0"/>
              <a:t>Continuous Delivery – including automated build and test – are applied</a:t>
            </a:r>
          </a:p>
          <a:p>
            <a:r>
              <a:rPr lang="en-US" sz="1425" dirty="0"/>
              <a:t>Publish events and consume (relevant) events from central event bus</a:t>
            </a:r>
          </a:p>
          <a:p>
            <a:r>
              <a:rPr lang="en-US" sz="1425" dirty="0"/>
              <a:t>Are responsible for their own data</a:t>
            </a:r>
          </a:p>
          <a:p>
            <a:pPr lvl="1"/>
            <a:r>
              <a:rPr lang="en-US" sz="1425" dirty="0"/>
              <a:t>take care of persistence in a fitting data store</a:t>
            </a:r>
          </a:p>
          <a:p>
            <a:pPr lvl="1"/>
            <a:r>
              <a:rPr lang="en-US" sz="1425" dirty="0"/>
              <a:t>Also manage the bounded context: data owned by/derived from other </a:t>
            </a:r>
            <a:r>
              <a:rPr lang="en-US" sz="1425" dirty="0" err="1"/>
              <a:t>microservices</a:t>
            </a:r>
            <a:r>
              <a:rPr lang="en-US" sz="1425" dirty="0"/>
              <a:t> that the service requires to function independently and at speed</a:t>
            </a:r>
          </a:p>
          <a:p>
            <a:r>
              <a:rPr lang="en-US" sz="1425" dirty="0"/>
              <a:t>Even though not required, containers are a popular vehicle for build, ship and run</a:t>
            </a:r>
          </a:p>
          <a:p>
            <a:pPr lvl="1"/>
            <a:r>
              <a:rPr lang="en-US" sz="1425" dirty="0"/>
              <a:t>Kubernetes is becoming the de facto standard container management runtime platform</a:t>
            </a:r>
          </a:p>
        </p:txBody>
      </p:sp>
    </p:spTree>
    <p:extLst>
      <p:ext uri="{BB962C8B-B14F-4D97-AF65-F5344CB8AC3E}">
        <p14:creationId xmlns:p14="http://schemas.microsoft.com/office/powerpoint/2010/main" val="42638061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br>
              <a:rPr lang="en-US" dirty="0"/>
            </a:br>
            <a:r>
              <a:rPr lang="en-US" dirty="0"/>
              <a:t>User Interface</a:t>
            </a:r>
            <a:endParaRPr lang="nl-NL" dirty="0"/>
          </a:p>
        </p:txBody>
      </p:sp>
      <p:sp>
        <p:nvSpPr>
          <p:cNvPr id="3" name="Content Placeholder 2"/>
          <p:cNvSpPr>
            <a:spLocks noGrp="1"/>
          </p:cNvSpPr>
          <p:nvPr>
            <p:ph idx="1"/>
          </p:nvPr>
        </p:nvSpPr>
        <p:spPr/>
        <p:txBody>
          <a:bodyPr>
            <a:normAutofit/>
          </a:bodyPr>
          <a:lstStyle/>
          <a:p>
            <a:r>
              <a:rPr lang="en-US" dirty="0"/>
              <a:t>Is UI part of </a:t>
            </a:r>
            <a:r>
              <a:rPr lang="en-US" dirty="0" err="1"/>
              <a:t>Microservice</a:t>
            </a:r>
            <a:r>
              <a:rPr lang="en-US" dirty="0"/>
              <a:t>?</a:t>
            </a:r>
          </a:p>
          <a:p>
            <a:endParaRPr lang="nl-NL" dirty="0"/>
          </a:p>
        </p:txBody>
      </p:sp>
      <p:pic>
        <p:nvPicPr>
          <p:cNvPr id="5" name="Picture 4"/>
          <p:cNvPicPr>
            <a:picLocks noChangeAspect="1"/>
          </p:cNvPicPr>
          <p:nvPr/>
        </p:nvPicPr>
        <p:blipFill>
          <a:blip r:embed="rId3"/>
          <a:stretch>
            <a:fillRect/>
          </a:stretch>
        </p:blipFill>
        <p:spPr>
          <a:xfrm>
            <a:off x="4221983" y="2697103"/>
            <a:ext cx="4810427" cy="2262228"/>
          </a:xfrm>
          <a:prstGeom prst="rect">
            <a:avLst/>
          </a:prstGeom>
        </p:spPr>
      </p:pic>
      <p:pic>
        <p:nvPicPr>
          <p:cNvPr id="4" name="Picture 3"/>
          <p:cNvPicPr>
            <a:picLocks noChangeAspect="1"/>
          </p:cNvPicPr>
          <p:nvPr/>
        </p:nvPicPr>
        <p:blipFill>
          <a:blip r:embed="rId4"/>
          <a:stretch>
            <a:fillRect/>
          </a:stretch>
        </p:blipFill>
        <p:spPr>
          <a:xfrm>
            <a:off x="111590" y="1268016"/>
            <a:ext cx="4564241" cy="2372374"/>
          </a:xfrm>
          <a:prstGeom prst="rect">
            <a:avLst/>
          </a:prstGeom>
        </p:spPr>
      </p:pic>
      <p:sp>
        <p:nvSpPr>
          <p:cNvPr id="6" name="TextBox 5"/>
          <p:cNvSpPr txBox="1"/>
          <p:nvPr/>
        </p:nvSpPr>
        <p:spPr>
          <a:xfrm>
            <a:off x="5108027" y="1592318"/>
            <a:ext cx="1316421" cy="854080"/>
          </a:xfrm>
          <a:prstGeom prst="rect">
            <a:avLst/>
          </a:prstGeom>
          <a:noFill/>
        </p:spPr>
        <p:txBody>
          <a:bodyPr wrap="square" rtlCol="0">
            <a:spAutoFit/>
          </a:bodyPr>
          <a:lstStyle/>
          <a:p>
            <a:r>
              <a:rPr lang="pt-PT" sz="4950" dirty="0"/>
              <a:t>VS.</a:t>
            </a:r>
            <a:endParaRPr lang="en-US" sz="4950" dirty="0"/>
          </a:p>
        </p:txBody>
      </p:sp>
    </p:spTree>
    <p:extLst>
      <p:ext uri="{BB962C8B-B14F-4D97-AF65-F5344CB8AC3E}">
        <p14:creationId xmlns:p14="http://schemas.microsoft.com/office/powerpoint/2010/main" val="36424276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E1A18A2-4430-4ED3-B0E3-362C2B728897}"/>
              </a:ext>
            </a:extLst>
          </p:cNvPr>
          <p:cNvSpPr>
            <a:spLocks noGrp="1"/>
          </p:cNvSpPr>
          <p:nvPr>
            <p:ph type="title"/>
          </p:nvPr>
        </p:nvSpPr>
        <p:spPr/>
        <p:txBody>
          <a:bodyPr/>
          <a:lstStyle/>
          <a:p>
            <a:r>
              <a:rPr lang="nl-NL" dirty="0"/>
              <a:t>User Interface in a Microservices </a:t>
            </a:r>
            <a:r>
              <a:rPr lang="nl-NL" dirty="0" err="1"/>
              <a:t>architecture</a:t>
            </a:r>
            <a:endParaRPr lang="en-NL" dirty="0"/>
          </a:p>
        </p:txBody>
      </p:sp>
      <p:sp>
        <p:nvSpPr>
          <p:cNvPr id="6" name="Content Placeholder 5">
            <a:extLst>
              <a:ext uri="{FF2B5EF4-FFF2-40B4-BE49-F238E27FC236}">
                <a16:creationId xmlns:a16="http://schemas.microsoft.com/office/drawing/2014/main" id="{9F36E87D-ADBE-4788-98F4-1671D2E64923}"/>
              </a:ext>
            </a:extLst>
          </p:cNvPr>
          <p:cNvSpPr>
            <a:spLocks noGrp="1"/>
          </p:cNvSpPr>
          <p:nvPr>
            <p:ph idx="1"/>
          </p:nvPr>
        </p:nvSpPr>
        <p:spPr/>
        <p:txBody>
          <a:bodyPr/>
          <a:lstStyle/>
          <a:p>
            <a:endParaRPr lang="en-NL" dirty="0"/>
          </a:p>
        </p:txBody>
      </p:sp>
      <p:sp>
        <p:nvSpPr>
          <p:cNvPr id="3" name="Footer Placeholder 2">
            <a:extLst>
              <a:ext uri="{FF2B5EF4-FFF2-40B4-BE49-F238E27FC236}">
                <a16:creationId xmlns:a16="http://schemas.microsoft.com/office/drawing/2014/main" id="{DBC973BB-61BE-4CB7-B03B-48DDC615F20B}"/>
              </a:ext>
            </a:extLst>
          </p:cNvPr>
          <p:cNvSpPr>
            <a:spLocks noGrp="1"/>
          </p:cNvSpPr>
          <p:nvPr>
            <p:ph type="ftr" sz="quarter" idx="11"/>
          </p:nvPr>
        </p:nvSpPr>
        <p:spPr/>
        <p:txBody>
          <a:bodyPr/>
          <a:lstStyle/>
          <a:p>
            <a:r>
              <a:rPr lang="en-US" noProof="0"/>
              <a:t>Oracle JET Web Components Bring Agility to App Development</a:t>
            </a:r>
            <a:endParaRPr lang="nl-NL" noProof="0" dirty="0"/>
          </a:p>
        </p:txBody>
      </p:sp>
      <p:sp>
        <p:nvSpPr>
          <p:cNvPr id="4" name="Slide Number Placeholder 3">
            <a:extLst>
              <a:ext uri="{FF2B5EF4-FFF2-40B4-BE49-F238E27FC236}">
                <a16:creationId xmlns:a16="http://schemas.microsoft.com/office/drawing/2014/main" id="{DD09165E-35F2-4617-BBC1-99DBF59187C4}"/>
              </a:ext>
            </a:extLst>
          </p:cNvPr>
          <p:cNvSpPr>
            <a:spLocks noGrp="1"/>
          </p:cNvSpPr>
          <p:nvPr>
            <p:ph type="sldNum" sz="quarter" idx="12"/>
          </p:nvPr>
        </p:nvSpPr>
        <p:spPr/>
        <p:txBody>
          <a:bodyPr/>
          <a:lstStyle/>
          <a:p>
            <a:fld id="{14F1411D-0280-154F-AEAC-4C20B7AA46B2}" type="slidenum">
              <a:rPr lang="nl-NL" noProof="0" smtClean="0"/>
              <a:t>42</a:t>
            </a:fld>
            <a:endParaRPr lang="nl-NL" noProof="0" dirty="0"/>
          </a:p>
        </p:txBody>
      </p:sp>
      <p:grpSp>
        <p:nvGrpSpPr>
          <p:cNvPr id="2" name="Group 1">
            <a:extLst>
              <a:ext uri="{FF2B5EF4-FFF2-40B4-BE49-F238E27FC236}">
                <a16:creationId xmlns:a16="http://schemas.microsoft.com/office/drawing/2014/main" id="{ADA2CB89-E1D5-4E09-BE8E-A5076DD597A1}"/>
              </a:ext>
            </a:extLst>
          </p:cNvPr>
          <p:cNvGrpSpPr/>
          <p:nvPr/>
        </p:nvGrpSpPr>
        <p:grpSpPr>
          <a:xfrm>
            <a:off x="151630" y="1325663"/>
            <a:ext cx="8840739" cy="2932206"/>
            <a:chOff x="-867041" y="708911"/>
            <a:chExt cx="11640854" cy="3909958"/>
          </a:xfrm>
        </p:grpSpPr>
        <p:sp>
          <p:nvSpPr>
            <p:cNvPr id="7" name="Rounded Rectangle 3">
              <a:extLst>
                <a:ext uri="{FF2B5EF4-FFF2-40B4-BE49-F238E27FC236}">
                  <a16:creationId xmlns:a16="http://schemas.microsoft.com/office/drawing/2014/main" id="{600E2B9B-886D-442E-92E6-9DC87BDDB45B}"/>
                </a:ext>
              </a:extLst>
            </p:cNvPr>
            <p:cNvSpPr/>
            <p:nvPr/>
          </p:nvSpPr>
          <p:spPr>
            <a:xfrm>
              <a:off x="1065760" y="3678343"/>
              <a:ext cx="1837509" cy="9405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Customers</a:t>
              </a:r>
            </a:p>
            <a:p>
              <a:pPr algn="ctr"/>
              <a:endParaRPr lang="en-US" sz="1050" dirty="0">
                <a:solidFill>
                  <a:schemeClr val="dk1"/>
                </a:solidFill>
              </a:endParaRPr>
            </a:p>
          </p:txBody>
        </p:sp>
        <p:sp>
          <p:nvSpPr>
            <p:cNvPr id="8" name="Rounded Rectangle 4">
              <a:extLst>
                <a:ext uri="{FF2B5EF4-FFF2-40B4-BE49-F238E27FC236}">
                  <a16:creationId xmlns:a16="http://schemas.microsoft.com/office/drawing/2014/main" id="{3CA726E7-FAF9-4E40-A169-2CBAADA806BB}"/>
                </a:ext>
              </a:extLst>
            </p:cNvPr>
            <p:cNvSpPr/>
            <p:nvPr/>
          </p:nvSpPr>
          <p:spPr>
            <a:xfrm>
              <a:off x="3033396" y="3678343"/>
              <a:ext cx="1837509" cy="9405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Orders</a:t>
              </a:r>
            </a:p>
            <a:p>
              <a:pPr algn="ctr"/>
              <a:endParaRPr lang="en-US" sz="1050" dirty="0">
                <a:solidFill>
                  <a:schemeClr val="dk1"/>
                </a:solidFill>
              </a:endParaRPr>
            </a:p>
          </p:txBody>
        </p:sp>
        <p:sp>
          <p:nvSpPr>
            <p:cNvPr id="9" name="Rounded Rectangle 5">
              <a:extLst>
                <a:ext uri="{FF2B5EF4-FFF2-40B4-BE49-F238E27FC236}">
                  <a16:creationId xmlns:a16="http://schemas.microsoft.com/office/drawing/2014/main" id="{8F6D12B0-FCFB-45E3-AA99-FCB9BDBF1641}"/>
                </a:ext>
              </a:extLst>
            </p:cNvPr>
            <p:cNvSpPr/>
            <p:nvPr/>
          </p:nvSpPr>
          <p:spPr>
            <a:xfrm>
              <a:off x="5001032" y="3678343"/>
              <a:ext cx="1837509" cy="9405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Products</a:t>
              </a:r>
            </a:p>
            <a:p>
              <a:pPr algn="ctr"/>
              <a:endParaRPr lang="en-US" sz="1050" dirty="0">
                <a:solidFill>
                  <a:schemeClr val="dk1"/>
                </a:solidFill>
              </a:endParaRPr>
            </a:p>
          </p:txBody>
        </p:sp>
        <p:sp>
          <p:nvSpPr>
            <p:cNvPr id="10" name="Rounded Rectangle 6">
              <a:extLst>
                <a:ext uri="{FF2B5EF4-FFF2-40B4-BE49-F238E27FC236}">
                  <a16:creationId xmlns:a16="http://schemas.microsoft.com/office/drawing/2014/main" id="{6E3A4B0F-8BE0-4162-B2A5-46BF37E70C1F}"/>
                </a:ext>
              </a:extLst>
            </p:cNvPr>
            <p:cNvSpPr/>
            <p:nvPr/>
          </p:nvSpPr>
          <p:spPr>
            <a:xfrm>
              <a:off x="6968668" y="3678343"/>
              <a:ext cx="1837509" cy="9405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Loyalty</a:t>
              </a:r>
            </a:p>
            <a:p>
              <a:pPr algn="ctr"/>
              <a:endParaRPr lang="en-US" sz="1050" dirty="0">
                <a:solidFill>
                  <a:schemeClr val="dk1"/>
                </a:solidFill>
              </a:endParaRPr>
            </a:p>
          </p:txBody>
        </p:sp>
        <p:sp>
          <p:nvSpPr>
            <p:cNvPr id="11" name="Rounded Rectangle 7">
              <a:extLst>
                <a:ext uri="{FF2B5EF4-FFF2-40B4-BE49-F238E27FC236}">
                  <a16:creationId xmlns:a16="http://schemas.microsoft.com/office/drawing/2014/main" id="{83495AAA-7AE6-442E-A585-B16D82D92D83}"/>
                </a:ext>
              </a:extLst>
            </p:cNvPr>
            <p:cNvSpPr/>
            <p:nvPr/>
          </p:nvSpPr>
          <p:spPr>
            <a:xfrm>
              <a:off x="8936304" y="3678343"/>
              <a:ext cx="1837509" cy="9405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chemeClr val="dk1"/>
                  </a:solidFill>
                </a:rPr>
                <a:t>µ</a:t>
              </a:r>
              <a:r>
                <a:rPr lang="en-US" sz="1050" dirty="0">
                  <a:solidFill>
                    <a:schemeClr val="dk1"/>
                  </a:solidFill>
                </a:rPr>
                <a:t>  Finance</a:t>
              </a:r>
            </a:p>
            <a:p>
              <a:pPr algn="ctr"/>
              <a:endParaRPr lang="en-US" sz="1050" dirty="0">
                <a:solidFill>
                  <a:schemeClr val="dk1"/>
                </a:solidFill>
              </a:endParaRPr>
            </a:p>
          </p:txBody>
        </p:sp>
        <p:sp>
          <p:nvSpPr>
            <p:cNvPr id="12" name="Rounded Rectangle 8">
              <a:extLst>
                <a:ext uri="{FF2B5EF4-FFF2-40B4-BE49-F238E27FC236}">
                  <a16:creationId xmlns:a16="http://schemas.microsoft.com/office/drawing/2014/main" id="{FF799CA8-D82B-4842-83AD-9199974DA7EE}"/>
                </a:ext>
              </a:extLst>
            </p:cNvPr>
            <p:cNvSpPr/>
            <p:nvPr/>
          </p:nvSpPr>
          <p:spPr>
            <a:xfrm>
              <a:off x="-867041" y="3678343"/>
              <a:ext cx="1802674" cy="94052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dk1"/>
                  </a:solidFill>
                </a:rPr>
                <a:t>µ </a:t>
              </a:r>
              <a:r>
                <a:rPr lang="en-US" sz="1000" dirty="0"/>
                <a:t>Logistics</a:t>
              </a:r>
            </a:p>
            <a:p>
              <a:pPr algn="ctr"/>
              <a:endParaRPr lang="nl-NL" sz="1000" dirty="0"/>
            </a:p>
          </p:txBody>
        </p:sp>
        <p:sp>
          <p:nvSpPr>
            <p:cNvPr id="13" name="Rounded Rectangle 9">
              <a:extLst>
                <a:ext uri="{FF2B5EF4-FFF2-40B4-BE49-F238E27FC236}">
                  <a16:creationId xmlns:a16="http://schemas.microsoft.com/office/drawing/2014/main" id="{6ED2CBA0-4EF1-4464-8843-6CFC9B112E1B}"/>
                </a:ext>
              </a:extLst>
            </p:cNvPr>
            <p:cNvSpPr/>
            <p:nvPr/>
          </p:nvSpPr>
          <p:spPr>
            <a:xfrm>
              <a:off x="1405568" y="708911"/>
              <a:ext cx="7124864" cy="141357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Web Shop Portal</a:t>
              </a:r>
              <a:endParaRPr lang="nl-NL" sz="1800" dirty="0"/>
            </a:p>
          </p:txBody>
        </p:sp>
        <p:sp>
          <p:nvSpPr>
            <p:cNvPr id="14" name="Rounded Rectangle 10">
              <a:extLst>
                <a:ext uri="{FF2B5EF4-FFF2-40B4-BE49-F238E27FC236}">
                  <a16:creationId xmlns:a16="http://schemas.microsoft.com/office/drawing/2014/main" id="{069A5C81-D433-485A-8A14-18E24AFC194B}"/>
                </a:ext>
              </a:extLst>
            </p:cNvPr>
            <p:cNvSpPr/>
            <p:nvPr/>
          </p:nvSpPr>
          <p:spPr>
            <a:xfrm>
              <a:off x="1791612" y="1686663"/>
              <a:ext cx="1111655" cy="32567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Customers</a:t>
              </a:r>
            </a:p>
          </p:txBody>
        </p:sp>
        <p:sp>
          <p:nvSpPr>
            <p:cNvPr id="15" name="Rounded Rectangle 11">
              <a:extLst>
                <a:ext uri="{FF2B5EF4-FFF2-40B4-BE49-F238E27FC236}">
                  <a16:creationId xmlns:a16="http://schemas.microsoft.com/office/drawing/2014/main" id="{59489C24-D664-408C-A042-043D602D892F}"/>
                </a:ext>
              </a:extLst>
            </p:cNvPr>
            <p:cNvSpPr/>
            <p:nvPr/>
          </p:nvSpPr>
          <p:spPr>
            <a:xfrm>
              <a:off x="3152263" y="1686663"/>
              <a:ext cx="1111655" cy="325677"/>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Orders</a:t>
              </a:r>
            </a:p>
          </p:txBody>
        </p:sp>
        <p:sp>
          <p:nvSpPr>
            <p:cNvPr id="16" name="Rounded Rectangle 12">
              <a:extLst>
                <a:ext uri="{FF2B5EF4-FFF2-40B4-BE49-F238E27FC236}">
                  <a16:creationId xmlns:a16="http://schemas.microsoft.com/office/drawing/2014/main" id="{C6716987-EAA3-4F62-979B-824D71177282}"/>
                </a:ext>
              </a:extLst>
            </p:cNvPr>
            <p:cNvSpPr/>
            <p:nvPr/>
          </p:nvSpPr>
          <p:spPr>
            <a:xfrm>
              <a:off x="4512913" y="1686663"/>
              <a:ext cx="1111655" cy="325677"/>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Products</a:t>
              </a:r>
            </a:p>
          </p:txBody>
        </p:sp>
        <p:sp>
          <p:nvSpPr>
            <p:cNvPr id="17" name="Rounded Rectangle 13">
              <a:extLst>
                <a:ext uri="{FF2B5EF4-FFF2-40B4-BE49-F238E27FC236}">
                  <a16:creationId xmlns:a16="http://schemas.microsoft.com/office/drawing/2014/main" id="{926DC261-F6F2-45F3-9D8C-29D3F40305FC}"/>
                </a:ext>
              </a:extLst>
            </p:cNvPr>
            <p:cNvSpPr/>
            <p:nvPr/>
          </p:nvSpPr>
          <p:spPr>
            <a:xfrm>
              <a:off x="5873563" y="1686663"/>
              <a:ext cx="1111655" cy="325677"/>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Loyalty</a:t>
              </a:r>
            </a:p>
          </p:txBody>
        </p:sp>
        <p:sp>
          <p:nvSpPr>
            <p:cNvPr id="18" name="Rounded Rectangle 14">
              <a:extLst>
                <a:ext uri="{FF2B5EF4-FFF2-40B4-BE49-F238E27FC236}">
                  <a16:creationId xmlns:a16="http://schemas.microsoft.com/office/drawing/2014/main" id="{B7706048-26B8-4FC6-8C0F-9F84718664DB}"/>
                </a:ext>
              </a:extLst>
            </p:cNvPr>
            <p:cNvSpPr/>
            <p:nvPr/>
          </p:nvSpPr>
          <p:spPr>
            <a:xfrm>
              <a:off x="7234214" y="1686663"/>
              <a:ext cx="1111655" cy="325677"/>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solidFill>
                    <a:schemeClr val="dk1"/>
                  </a:solidFill>
                </a:rPr>
                <a:t>µ  Finance</a:t>
              </a:r>
            </a:p>
          </p:txBody>
        </p:sp>
      </p:grpSp>
      <p:cxnSp>
        <p:nvCxnSpPr>
          <p:cNvPr id="20" name="Straight Connector 19">
            <a:extLst>
              <a:ext uri="{FF2B5EF4-FFF2-40B4-BE49-F238E27FC236}">
                <a16:creationId xmlns:a16="http://schemas.microsoft.com/office/drawing/2014/main" id="{3512EED7-C730-48D8-BE13-57D9F010E1D8}"/>
              </a:ext>
            </a:extLst>
          </p:cNvPr>
          <p:cNvCxnSpPr>
            <a:stCxn id="14" idx="1"/>
          </p:cNvCxnSpPr>
          <p:nvPr/>
        </p:nvCxnSpPr>
        <p:spPr>
          <a:xfrm flipH="1">
            <a:off x="1619511" y="2181029"/>
            <a:ext cx="551254" cy="149261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EBA545EA-EB90-4AC1-9156-E0BB71CFA4DC}"/>
              </a:ext>
            </a:extLst>
          </p:cNvPr>
          <p:cNvCxnSpPr>
            <a:cxnSpLocks/>
            <a:stCxn id="14" idx="3"/>
            <a:endCxn id="7" idx="3"/>
          </p:cNvCxnSpPr>
          <p:nvPr/>
        </p:nvCxnSpPr>
        <p:spPr>
          <a:xfrm>
            <a:off x="3015020" y="2181029"/>
            <a:ext cx="2" cy="172417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3534B928-7615-488B-BA2F-C61B47269EB7}"/>
              </a:ext>
            </a:extLst>
          </p:cNvPr>
          <p:cNvCxnSpPr>
            <a:cxnSpLocks/>
            <a:stCxn id="15" idx="1"/>
          </p:cNvCxnSpPr>
          <p:nvPr/>
        </p:nvCxnSpPr>
        <p:spPr>
          <a:xfrm flipH="1">
            <a:off x="3113850" y="2181029"/>
            <a:ext cx="90272" cy="1413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A59BDFB9-240D-466B-95C4-0C46F072CDE9}"/>
              </a:ext>
            </a:extLst>
          </p:cNvPr>
          <p:cNvCxnSpPr>
            <a:cxnSpLocks/>
          </p:cNvCxnSpPr>
          <p:nvPr/>
        </p:nvCxnSpPr>
        <p:spPr>
          <a:xfrm>
            <a:off x="4048377" y="2181029"/>
            <a:ext cx="460982" cy="1483399"/>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0BBD558-C8D0-46F3-903D-76506EC405E8}"/>
              </a:ext>
            </a:extLst>
          </p:cNvPr>
          <p:cNvCxnSpPr>
            <a:cxnSpLocks/>
          </p:cNvCxnSpPr>
          <p:nvPr/>
        </p:nvCxnSpPr>
        <p:spPr>
          <a:xfrm>
            <a:off x="5075449" y="2084300"/>
            <a:ext cx="869217" cy="15101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49578DC-BAA2-46C4-ABFE-3B9D62FBF69B}"/>
              </a:ext>
            </a:extLst>
          </p:cNvPr>
          <p:cNvCxnSpPr>
            <a:cxnSpLocks/>
          </p:cNvCxnSpPr>
          <p:nvPr/>
        </p:nvCxnSpPr>
        <p:spPr>
          <a:xfrm>
            <a:off x="4224997" y="2136599"/>
            <a:ext cx="374634" cy="151018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CE5B274-BC3D-4C68-91C8-71C91E133D31}"/>
              </a:ext>
            </a:extLst>
          </p:cNvPr>
          <p:cNvCxnSpPr>
            <a:cxnSpLocks/>
          </p:cNvCxnSpPr>
          <p:nvPr/>
        </p:nvCxnSpPr>
        <p:spPr>
          <a:xfrm>
            <a:off x="5282390" y="2253092"/>
            <a:ext cx="820131" cy="1478753"/>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3CC47B40-F8DE-48DA-A60E-F2BB6BA1FD36}"/>
              </a:ext>
            </a:extLst>
          </p:cNvPr>
          <p:cNvCxnSpPr>
            <a:cxnSpLocks/>
            <a:stCxn id="17" idx="3"/>
          </p:cNvCxnSpPr>
          <p:nvPr/>
        </p:nvCxnSpPr>
        <p:spPr>
          <a:xfrm>
            <a:off x="6115090" y="2181029"/>
            <a:ext cx="1327240" cy="1413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356ABC9-A493-40A7-A01B-568D3F459C81}"/>
              </a:ext>
            </a:extLst>
          </p:cNvPr>
          <p:cNvCxnSpPr>
            <a:cxnSpLocks/>
          </p:cNvCxnSpPr>
          <p:nvPr/>
        </p:nvCxnSpPr>
        <p:spPr>
          <a:xfrm>
            <a:off x="7148447" y="2181029"/>
            <a:ext cx="1843922" cy="1413451"/>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2AB1A0C0-2A2D-4132-B5FE-AAEB3DF985F8}"/>
              </a:ext>
            </a:extLst>
          </p:cNvPr>
          <p:cNvCxnSpPr>
            <a:cxnSpLocks/>
          </p:cNvCxnSpPr>
          <p:nvPr/>
        </p:nvCxnSpPr>
        <p:spPr>
          <a:xfrm>
            <a:off x="6315746" y="2292118"/>
            <a:ext cx="1297008" cy="137231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9181202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Web Shop Portal Solution Design – </a:t>
            </a:r>
            <a:br>
              <a:rPr lang="en-US" dirty="0"/>
            </a:br>
            <a:r>
              <a:rPr lang="en-US" dirty="0"/>
              <a:t>decoupled IFRAME based microservice front-ends</a:t>
            </a:r>
            <a:br>
              <a:rPr lang="en-US" dirty="0"/>
            </a:br>
            <a:endParaRPr lang="nl-NL" dirty="0"/>
          </a:p>
        </p:txBody>
      </p:sp>
      <p:sp>
        <p:nvSpPr>
          <p:cNvPr id="3" name="Rounded Rectangle 2"/>
          <p:cNvSpPr/>
          <p:nvPr/>
        </p:nvSpPr>
        <p:spPr>
          <a:xfrm>
            <a:off x="46256" y="762000"/>
            <a:ext cx="8862613" cy="260371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dirty="0"/>
              <a:t>Web Shop – Customer User Interface</a:t>
            </a:r>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800" dirty="0"/>
          </a:p>
          <a:p>
            <a:pPr algn="ctr"/>
            <a:endParaRPr lang="en-US" sz="1013" dirty="0"/>
          </a:p>
          <a:p>
            <a:pPr algn="ctr"/>
            <a:endParaRPr lang="nl-NL" sz="1013" dirty="0"/>
          </a:p>
        </p:txBody>
      </p:sp>
      <p:sp>
        <p:nvSpPr>
          <p:cNvPr id="4" name="Rounded Rectangle 3"/>
          <p:cNvSpPr/>
          <p:nvPr/>
        </p:nvSpPr>
        <p:spPr>
          <a:xfrm>
            <a:off x="373470" y="4044449"/>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Customers</a:t>
            </a:r>
          </a:p>
          <a:p>
            <a:pPr algn="ctr"/>
            <a:endParaRPr lang="en-US" sz="1200" dirty="0"/>
          </a:p>
        </p:txBody>
      </p:sp>
      <p:sp>
        <p:nvSpPr>
          <p:cNvPr id="9" name="Rounded Rectangle 8"/>
          <p:cNvSpPr/>
          <p:nvPr/>
        </p:nvSpPr>
        <p:spPr>
          <a:xfrm>
            <a:off x="6477197" y="1292013"/>
            <a:ext cx="1760098" cy="51348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13" dirty="0"/>
              <a:t>Menu &amp; </a:t>
            </a:r>
            <a:r>
              <a:rPr lang="en-US" sz="1013" dirty="0" err="1"/>
              <a:t>Nav</a:t>
            </a:r>
            <a:endParaRPr lang="nl-NL" sz="900" dirty="0"/>
          </a:p>
          <a:p>
            <a:pPr marL="214313" indent="-214313">
              <a:buFont typeface="Arial" panose="020B0604020202020204" pitchFamily="34" charset="0"/>
              <a:buChar char="•"/>
            </a:pPr>
            <a:r>
              <a:rPr lang="en-US" sz="1013" dirty="0"/>
              <a:t>Marketing content</a:t>
            </a:r>
          </a:p>
        </p:txBody>
      </p:sp>
      <p:pic>
        <p:nvPicPr>
          <p:cNvPr id="10" name="Picture 10" descr="Image result for oracle jet logo"/>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918415" y="974952"/>
            <a:ext cx="1267407" cy="72630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p:cNvSpPr/>
          <p:nvPr/>
        </p:nvSpPr>
        <p:spPr>
          <a:xfrm>
            <a:off x="198916" y="2018356"/>
            <a:ext cx="1830149"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12" name="TextBox 11"/>
          <p:cNvSpPr txBox="1"/>
          <p:nvPr/>
        </p:nvSpPr>
        <p:spPr>
          <a:xfrm>
            <a:off x="201256" y="2043875"/>
            <a:ext cx="678391" cy="248209"/>
          </a:xfrm>
          <a:prstGeom prst="rect">
            <a:avLst/>
          </a:prstGeom>
          <a:noFill/>
        </p:spPr>
        <p:txBody>
          <a:bodyPr wrap="none" rtlCol="0">
            <a:spAutoFit/>
          </a:bodyPr>
          <a:lstStyle/>
          <a:p>
            <a:r>
              <a:rPr lang="en-US" sz="1013" dirty="0"/>
              <a:t>IFRAME</a:t>
            </a:r>
            <a:endParaRPr lang="nl-NL" sz="1013" dirty="0"/>
          </a:p>
        </p:txBody>
      </p:sp>
      <p:sp>
        <p:nvSpPr>
          <p:cNvPr id="13" name="Rounded Rectangle 12"/>
          <p:cNvSpPr/>
          <p:nvPr/>
        </p:nvSpPr>
        <p:spPr>
          <a:xfrm>
            <a:off x="415717" y="2414149"/>
            <a:ext cx="1378132" cy="70539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endParaRPr lang="en-US" sz="1200" dirty="0"/>
          </a:p>
        </p:txBody>
      </p:sp>
      <p:sp>
        <p:nvSpPr>
          <p:cNvPr id="16" name="Up Arrow 15"/>
          <p:cNvSpPr/>
          <p:nvPr/>
        </p:nvSpPr>
        <p:spPr>
          <a:xfrm>
            <a:off x="1419517" y="1883857"/>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7" name="Lightning Bolt 16"/>
          <p:cNvSpPr/>
          <p:nvPr/>
        </p:nvSpPr>
        <p:spPr>
          <a:xfrm>
            <a:off x="1304758" y="1748706"/>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8" name="Rounded Rectangle 17"/>
          <p:cNvSpPr/>
          <p:nvPr/>
        </p:nvSpPr>
        <p:spPr>
          <a:xfrm>
            <a:off x="2654607" y="1293107"/>
            <a:ext cx="3645910" cy="513488"/>
          </a:xfrm>
          <a:prstGeom prst="roundRect">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14313" indent="-214313">
              <a:buFont typeface="Arial" panose="020B0604020202020204" pitchFamily="34" charset="0"/>
              <a:buChar char="•"/>
            </a:pPr>
            <a:r>
              <a:rPr lang="en-US" sz="1013" dirty="0"/>
              <a:t>Client Side (JS) Event Bus &amp; Routing</a:t>
            </a:r>
          </a:p>
          <a:p>
            <a:pPr marL="214313" indent="-214313">
              <a:buFont typeface="Arial" panose="020B0604020202020204" pitchFamily="34" charset="0"/>
              <a:buChar char="•"/>
            </a:pPr>
            <a:r>
              <a:rPr lang="en-US" sz="1013" dirty="0"/>
              <a:t>Context (user settings, navigation history, ..)</a:t>
            </a:r>
          </a:p>
        </p:txBody>
      </p:sp>
      <p:sp>
        <p:nvSpPr>
          <p:cNvPr id="19" name="Rectangular Callout 18"/>
          <p:cNvSpPr/>
          <p:nvPr/>
        </p:nvSpPr>
        <p:spPr>
          <a:xfrm>
            <a:off x="811759" y="1162752"/>
            <a:ext cx="1531007" cy="410993"/>
          </a:xfrm>
          <a:prstGeom prst="wedgeRectCallout">
            <a:avLst>
              <a:gd name="adj1" fmla="val -6662"/>
              <a:gd name="adj2" fmla="val 126068"/>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0" name="TextBox 19"/>
          <p:cNvSpPr txBox="1"/>
          <p:nvPr/>
        </p:nvSpPr>
        <p:spPr>
          <a:xfrm>
            <a:off x="771629" y="1154730"/>
            <a:ext cx="2815802" cy="415498"/>
          </a:xfrm>
          <a:prstGeom prst="rect">
            <a:avLst/>
          </a:prstGeom>
          <a:noFill/>
        </p:spPr>
        <p:txBody>
          <a:bodyPr wrap="square" rtlCol="0">
            <a:spAutoFit/>
          </a:bodyPr>
          <a:lstStyle/>
          <a:p>
            <a:r>
              <a:rPr lang="en-US" sz="1050" dirty="0" err="1"/>
              <a:t>CustomerSignIn</a:t>
            </a:r>
            <a:r>
              <a:rPr lang="en-US" sz="1050" dirty="0"/>
              <a:t>, </a:t>
            </a:r>
          </a:p>
          <a:p>
            <a:r>
              <a:rPr lang="en-US" sz="1050" dirty="0" err="1"/>
              <a:t>ChangedProfileSettings</a:t>
            </a:r>
            <a:r>
              <a:rPr lang="en-US" sz="1050" dirty="0"/>
              <a:t> </a:t>
            </a:r>
          </a:p>
        </p:txBody>
      </p:sp>
      <p:sp>
        <p:nvSpPr>
          <p:cNvPr id="21" name="Up Arrow 20"/>
          <p:cNvSpPr/>
          <p:nvPr/>
        </p:nvSpPr>
        <p:spPr>
          <a:xfrm flipV="1">
            <a:off x="1601159" y="1883857"/>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14" name="Lightning Bolt 13"/>
          <p:cNvSpPr/>
          <p:nvPr/>
        </p:nvSpPr>
        <p:spPr>
          <a:xfrm>
            <a:off x="1630686" y="1726596"/>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9" name="Rectangle 28"/>
          <p:cNvSpPr/>
          <p:nvPr/>
        </p:nvSpPr>
        <p:spPr>
          <a:xfrm>
            <a:off x="2173182" y="2018356"/>
            <a:ext cx="1590202"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30" name="Rounded Rectangle 29"/>
          <p:cNvSpPr/>
          <p:nvPr/>
        </p:nvSpPr>
        <p:spPr>
          <a:xfrm>
            <a:off x="2389983" y="2414149"/>
            <a:ext cx="1197448"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solidFill>
                <a:schemeClr val="dk1"/>
              </a:solidFill>
            </a:endParaRPr>
          </a:p>
        </p:txBody>
      </p:sp>
      <p:sp>
        <p:nvSpPr>
          <p:cNvPr id="31" name="Up Arrow 30"/>
          <p:cNvSpPr/>
          <p:nvPr/>
        </p:nvSpPr>
        <p:spPr>
          <a:xfrm>
            <a:off x="3393782" y="1883857"/>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2" name="Lightning Bolt 31"/>
          <p:cNvSpPr/>
          <p:nvPr/>
        </p:nvSpPr>
        <p:spPr>
          <a:xfrm>
            <a:off x="3279024" y="1748706"/>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3" name="Up Arrow 32"/>
          <p:cNvSpPr/>
          <p:nvPr/>
        </p:nvSpPr>
        <p:spPr>
          <a:xfrm flipV="1">
            <a:off x="3575425" y="1883857"/>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4" name="Lightning Bolt 33"/>
          <p:cNvSpPr/>
          <p:nvPr/>
        </p:nvSpPr>
        <p:spPr>
          <a:xfrm>
            <a:off x="3604951" y="1726596"/>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5" name="TextBox 34"/>
          <p:cNvSpPr txBox="1"/>
          <p:nvPr/>
        </p:nvSpPr>
        <p:spPr>
          <a:xfrm>
            <a:off x="2157542" y="2029626"/>
            <a:ext cx="678391" cy="248209"/>
          </a:xfrm>
          <a:prstGeom prst="rect">
            <a:avLst/>
          </a:prstGeom>
          <a:noFill/>
        </p:spPr>
        <p:txBody>
          <a:bodyPr wrap="none" rtlCol="0">
            <a:spAutoFit/>
          </a:bodyPr>
          <a:lstStyle/>
          <a:p>
            <a:r>
              <a:rPr lang="en-US" sz="1013" dirty="0"/>
              <a:t>IFRAME</a:t>
            </a:r>
            <a:endParaRPr lang="nl-NL" sz="1013" dirty="0"/>
          </a:p>
        </p:txBody>
      </p:sp>
      <p:sp>
        <p:nvSpPr>
          <p:cNvPr id="36" name="Rounded Rectangle 35"/>
          <p:cNvSpPr/>
          <p:nvPr/>
        </p:nvSpPr>
        <p:spPr>
          <a:xfrm>
            <a:off x="2261569" y="4044449"/>
            <a:ext cx="1378132" cy="705395"/>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Orders</a:t>
            </a:r>
          </a:p>
          <a:p>
            <a:pPr algn="ctr"/>
            <a:endParaRPr lang="en-US" sz="1200" dirty="0"/>
          </a:p>
        </p:txBody>
      </p:sp>
      <p:sp>
        <p:nvSpPr>
          <p:cNvPr id="45" name="Rectangle 44"/>
          <p:cNvSpPr/>
          <p:nvPr/>
        </p:nvSpPr>
        <p:spPr>
          <a:xfrm>
            <a:off x="5572935" y="2024279"/>
            <a:ext cx="1622851"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46" name="Rounded Rectangle 45"/>
          <p:cNvSpPr/>
          <p:nvPr/>
        </p:nvSpPr>
        <p:spPr>
          <a:xfrm>
            <a:off x="5789736" y="2420072"/>
            <a:ext cx="1222033" cy="705395"/>
          </a:xfrm>
          <a:prstGeom prst="roundRect">
            <a:avLst/>
          </a:prstGeom>
          <a:solidFill>
            <a:srgbClr val="FF000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sp>
        <p:nvSpPr>
          <p:cNvPr id="47" name="Up Arrow 46"/>
          <p:cNvSpPr/>
          <p:nvPr/>
        </p:nvSpPr>
        <p:spPr>
          <a:xfrm>
            <a:off x="6692683"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8" name="Lightning Bolt 47"/>
          <p:cNvSpPr/>
          <p:nvPr/>
        </p:nvSpPr>
        <p:spPr>
          <a:xfrm>
            <a:off x="6577924" y="1754628"/>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9" name="Up Arrow 48"/>
          <p:cNvSpPr/>
          <p:nvPr/>
        </p:nvSpPr>
        <p:spPr>
          <a:xfrm flipV="1">
            <a:off x="6874325"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0" name="Lightning Bolt 49"/>
          <p:cNvSpPr/>
          <p:nvPr/>
        </p:nvSpPr>
        <p:spPr>
          <a:xfrm>
            <a:off x="6903852" y="1732519"/>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1" name="TextBox 50"/>
          <p:cNvSpPr txBox="1"/>
          <p:nvPr/>
        </p:nvSpPr>
        <p:spPr>
          <a:xfrm>
            <a:off x="5557295" y="2035549"/>
            <a:ext cx="678391" cy="248209"/>
          </a:xfrm>
          <a:prstGeom prst="rect">
            <a:avLst/>
          </a:prstGeom>
          <a:noFill/>
        </p:spPr>
        <p:txBody>
          <a:bodyPr wrap="none" rtlCol="0">
            <a:spAutoFit/>
          </a:bodyPr>
          <a:lstStyle/>
          <a:p>
            <a:r>
              <a:rPr lang="en-US" sz="1013" dirty="0"/>
              <a:t>IFRAME</a:t>
            </a:r>
            <a:endParaRPr lang="nl-NL" sz="1013" dirty="0"/>
          </a:p>
        </p:txBody>
      </p:sp>
      <p:sp>
        <p:nvSpPr>
          <p:cNvPr id="52" name="Rectangle 51"/>
          <p:cNvSpPr/>
          <p:nvPr/>
        </p:nvSpPr>
        <p:spPr>
          <a:xfrm>
            <a:off x="7314676" y="2024279"/>
            <a:ext cx="1459137"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53" name="Rounded Rectangle 52"/>
          <p:cNvSpPr/>
          <p:nvPr/>
        </p:nvSpPr>
        <p:spPr>
          <a:xfrm>
            <a:off x="7531476" y="2420072"/>
            <a:ext cx="1098754" cy="705395"/>
          </a:xfrm>
          <a:prstGeom prst="roundRect">
            <a:avLst/>
          </a:prstGeom>
          <a:solidFill>
            <a:srgbClr val="7F7F7F"/>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sp>
        <p:nvSpPr>
          <p:cNvPr id="54" name="Up Arrow 53"/>
          <p:cNvSpPr/>
          <p:nvPr/>
        </p:nvSpPr>
        <p:spPr>
          <a:xfrm>
            <a:off x="8369109"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5" name="Lightning Bolt 54"/>
          <p:cNvSpPr/>
          <p:nvPr/>
        </p:nvSpPr>
        <p:spPr>
          <a:xfrm>
            <a:off x="8254351" y="1754628"/>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6" name="Up Arrow 55"/>
          <p:cNvSpPr/>
          <p:nvPr/>
        </p:nvSpPr>
        <p:spPr>
          <a:xfrm flipV="1">
            <a:off x="8550752"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7" name="Lightning Bolt 56"/>
          <p:cNvSpPr/>
          <p:nvPr/>
        </p:nvSpPr>
        <p:spPr>
          <a:xfrm>
            <a:off x="8580278" y="1732519"/>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58" name="TextBox 57"/>
          <p:cNvSpPr txBox="1"/>
          <p:nvPr/>
        </p:nvSpPr>
        <p:spPr>
          <a:xfrm>
            <a:off x="7299036" y="2035549"/>
            <a:ext cx="678391" cy="248209"/>
          </a:xfrm>
          <a:prstGeom prst="rect">
            <a:avLst/>
          </a:prstGeom>
          <a:noFill/>
        </p:spPr>
        <p:txBody>
          <a:bodyPr wrap="none" rtlCol="0">
            <a:spAutoFit/>
          </a:bodyPr>
          <a:lstStyle/>
          <a:p>
            <a:r>
              <a:rPr lang="en-US" sz="1013" dirty="0"/>
              <a:t>IFRAME</a:t>
            </a:r>
            <a:endParaRPr lang="nl-NL" sz="1013" dirty="0"/>
          </a:p>
        </p:txBody>
      </p:sp>
      <p:sp>
        <p:nvSpPr>
          <p:cNvPr id="59" name="Rounded Rectangle 58"/>
          <p:cNvSpPr/>
          <p:nvPr/>
        </p:nvSpPr>
        <p:spPr>
          <a:xfrm>
            <a:off x="5736540" y="4097073"/>
            <a:ext cx="1378132" cy="705395"/>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Loyalty</a:t>
            </a:r>
          </a:p>
          <a:p>
            <a:pPr algn="ctr"/>
            <a:endParaRPr lang="en-US" sz="1200" dirty="0"/>
          </a:p>
        </p:txBody>
      </p:sp>
      <p:sp>
        <p:nvSpPr>
          <p:cNvPr id="60" name="Rounded Rectangle 59"/>
          <p:cNvSpPr/>
          <p:nvPr/>
        </p:nvSpPr>
        <p:spPr>
          <a:xfrm>
            <a:off x="7427913" y="4121944"/>
            <a:ext cx="1378132" cy="705395"/>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3000" dirty="0"/>
              <a:t>µ</a:t>
            </a:r>
            <a:r>
              <a:rPr lang="en-US" sz="1200" dirty="0"/>
              <a:t>  Billing &amp; Invoicing</a:t>
            </a:r>
          </a:p>
        </p:txBody>
      </p:sp>
      <p:sp>
        <p:nvSpPr>
          <p:cNvPr id="37" name="Rectangle 36"/>
          <p:cNvSpPr/>
          <p:nvPr/>
        </p:nvSpPr>
        <p:spPr>
          <a:xfrm>
            <a:off x="3913173" y="2024279"/>
            <a:ext cx="1517350" cy="123713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sz="1013"/>
          </a:p>
        </p:txBody>
      </p:sp>
      <p:sp>
        <p:nvSpPr>
          <p:cNvPr id="39" name="Up Arrow 38"/>
          <p:cNvSpPr/>
          <p:nvPr/>
        </p:nvSpPr>
        <p:spPr>
          <a:xfrm>
            <a:off x="5032922"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0" name="Lightning Bolt 39"/>
          <p:cNvSpPr/>
          <p:nvPr/>
        </p:nvSpPr>
        <p:spPr>
          <a:xfrm>
            <a:off x="4918163" y="1754628"/>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1" name="Up Arrow 40"/>
          <p:cNvSpPr/>
          <p:nvPr/>
        </p:nvSpPr>
        <p:spPr>
          <a:xfrm flipV="1">
            <a:off x="5214564" y="1889779"/>
            <a:ext cx="157746" cy="2607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2" name="Lightning Bolt 41"/>
          <p:cNvSpPr/>
          <p:nvPr/>
        </p:nvSpPr>
        <p:spPr>
          <a:xfrm>
            <a:off x="5244091" y="1732519"/>
            <a:ext cx="207299" cy="363071"/>
          </a:xfrm>
          <a:prstGeom prst="lightningBol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3" name="TextBox 42"/>
          <p:cNvSpPr txBox="1"/>
          <p:nvPr/>
        </p:nvSpPr>
        <p:spPr>
          <a:xfrm>
            <a:off x="3897534" y="2035549"/>
            <a:ext cx="678391" cy="248209"/>
          </a:xfrm>
          <a:prstGeom prst="rect">
            <a:avLst/>
          </a:prstGeom>
          <a:noFill/>
        </p:spPr>
        <p:txBody>
          <a:bodyPr wrap="none" rtlCol="0">
            <a:spAutoFit/>
          </a:bodyPr>
          <a:lstStyle/>
          <a:p>
            <a:r>
              <a:rPr lang="en-US" sz="1013" dirty="0"/>
              <a:t>IFRAME</a:t>
            </a:r>
            <a:endParaRPr lang="nl-NL" sz="1013" dirty="0"/>
          </a:p>
        </p:txBody>
      </p:sp>
      <p:sp>
        <p:nvSpPr>
          <p:cNvPr id="38" name="Rounded Rectangle 37"/>
          <p:cNvSpPr/>
          <p:nvPr/>
        </p:nvSpPr>
        <p:spPr>
          <a:xfrm>
            <a:off x="4129975" y="2420072"/>
            <a:ext cx="1142589" cy="705395"/>
          </a:xfrm>
          <a:prstGeom prst="roundRect">
            <a:avLst/>
          </a:prstGeom>
          <a:solidFill>
            <a:srgbClr val="00B050"/>
          </a:solidFill>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endParaRPr lang="en-US" sz="1013" dirty="0"/>
          </a:p>
        </p:txBody>
      </p:sp>
      <p:sp>
        <p:nvSpPr>
          <p:cNvPr id="44" name="Rounded Rectangle 43"/>
          <p:cNvSpPr/>
          <p:nvPr/>
        </p:nvSpPr>
        <p:spPr>
          <a:xfrm>
            <a:off x="4073258" y="4069321"/>
            <a:ext cx="1378132" cy="705395"/>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3000" dirty="0"/>
          </a:p>
          <a:p>
            <a:pPr algn="ctr"/>
            <a:r>
              <a:rPr lang="en-US" sz="3000" dirty="0"/>
              <a:t>µ</a:t>
            </a:r>
            <a:r>
              <a:rPr lang="en-US" sz="1200" dirty="0"/>
              <a:t>  Products</a:t>
            </a:r>
          </a:p>
          <a:p>
            <a:pPr algn="ctr"/>
            <a:endParaRPr lang="en-US" sz="1200" dirty="0"/>
          </a:p>
        </p:txBody>
      </p:sp>
      <p:sp>
        <p:nvSpPr>
          <p:cNvPr id="61" name="Rectangular Callout 60"/>
          <p:cNvSpPr/>
          <p:nvPr/>
        </p:nvSpPr>
        <p:spPr>
          <a:xfrm>
            <a:off x="4350868" y="2234008"/>
            <a:ext cx="872523" cy="263136"/>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sp>
        <p:nvSpPr>
          <p:cNvPr id="62" name="TextBox 61"/>
          <p:cNvSpPr txBox="1"/>
          <p:nvPr/>
        </p:nvSpPr>
        <p:spPr>
          <a:xfrm>
            <a:off x="4302774" y="2261956"/>
            <a:ext cx="1031207" cy="253916"/>
          </a:xfrm>
          <a:prstGeom prst="rect">
            <a:avLst/>
          </a:prstGeom>
          <a:noFill/>
        </p:spPr>
        <p:txBody>
          <a:bodyPr wrap="square" rtlCol="0">
            <a:spAutoFit/>
          </a:bodyPr>
          <a:lstStyle/>
          <a:p>
            <a:r>
              <a:rPr lang="en-US" sz="1000" dirty="0" err="1"/>
              <a:t>AddToBasket</a:t>
            </a:r>
            <a:endParaRPr lang="nl-NL" sz="1000" dirty="0"/>
          </a:p>
        </p:txBody>
      </p:sp>
      <p:pic>
        <p:nvPicPr>
          <p:cNvPr id="76" name="Picture 10" descr="Image result for oracle jet logo">
            <a:extLst>
              <a:ext uri="{FF2B5EF4-FFF2-40B4-BE49-F238E27FC236}">
                <a16:creationId xmlns:a16="http://schemas.microsoft.com/office/drawing/2014/main" id="{E1C1079E-706D-427B-A5EC-3AB9B6456C98}"/>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10545" y="4010527"/>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0" descr="Image result for oracle jet logo">
            <a:extLst>
              <a:ext uri="{FF2B5EF4-FFF2-40B4-BE49-F238E27FC236}">
                <a16:creationId xmlns:a16="http://schemas.microsoft.com/office/drawing/2014/main" id="{48F696FB-6563-486A-8935-F4ECDE8EB686}"/>
              </a:ext>
            </a:extLst>
          </p:cNvPr>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296531" y="4097073"/>
            <a:ext cx="718685" cy="41185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java spring boot thymeleaf">
            <a:extLst>
              <a:ext uri="{FF2B5EF4-FFF2-40B4-BE49-F238E27FC236}">
                <a16:creationId xmlns:a16="http://schemas.microsoft.com/office/drawing/2014/main" id="{16FD87A6-60F6-4127-88C5-420AEC557CFE}"/>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t="59087"/>
          <a:stretch/>
        </p:blipFill>
        <p:spPr bwMode="auto">
          <a:xfrm>
            <a:off x="4509581" y="4101917"/>
            <a:ext cx="979783" cy="400865"/>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 descr="Image result for java spring boot thymeleaf">
            <a:extLst>
              <a:ext uri="{FF2B5EF4-FFF2-40B4-BE49-F238E27FC236}">
                <a16:creationId xmlns:a16="http://schemas.microsoft.com/office/drawing/2014/main" id="{62F77DB0-5024-496A-9B7C-8EA42FB0C52A}"/>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b="43145"/>
          <a:stretch/>
        </p:blipFill>
        <p:spPr bwMode="auto">
          <a:xfrm>
            <a:off x="3841298" y="3917589"/>
            <a:ext cx="979783" cy="557052"/>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Rounded Corners 5">
            <a:extLst>
              <a:ext uri="{FF2B5EF4-FFF2-40B4-BE49-F238E27FC236}">
                <a16:creationId xmlns:a16="http://schemas.microsoft.com/office/drawing/2014/main" id="{33E3AAEC-78F8-4BB4-9FD1-8692BFCB4063}"/>
              </a:ext>
            </a:extLst>
          </p:cNvPr>
          <p:cNvSpPr/>
          <p:nvPr/>
        </p:nvSpPr>
        <p:spPr>
          <a:xfrm>
            <a:off x="305529" y="2256133"/>
            <a:ext cx="1642685"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0" name="Rectangle: Rounded Corners 79">
            <a:extLst>
              <a:ext uri="{FF2B5EF4-FFF2-40B4-BE49-F238E27FC236}">
                <a16:creationId xmlns:a16="http://schemas.microsoft.com/office/drawing/2014/main" id="{3693F34E-1A38-4EC3-A4FE-91253589E697}"/>
              </a:ext>
            </a:extLst>
          </p:cNvPr>
          <p:cNvSpPr/>
          <p:nvPr/>
        </p:nvSpPr>
        <p:spPr>
          <a:xfrm>
            <a:off x="2198613" y="2318171"/>
            <a:ext cx="1539435"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1" name="Rectangle: Rounded Corners 80">
            <a:extLst>
              <a:ext uri="{FF2B5EF4-FFF2-40B4-BE49-F238E27FC236}">
                <a16:creationId xmlns:a16="http://schemas.microsoft.com/office/drawing/2014/main" id="{51D9FDD6-FD8F-4EBA-9CBA-CB30439FBA14}"/>
              </a:ext>
            </a:extLst>
          </p:cNvPr>
          <p:cNvSpPr/>
          <p:nvPr/>
        </p:nvSpPr>
        <p:spPr>
          <a:xfrm>
            <a:off x="3994677" y="2334825"/>
            <a:ext cx="1494688"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2" name="Rectangle: Rounded Corners 81">
            <a:extLst>
              <a:ext uri="{FF2B5EF4-FFF2-40B4-BE49-F238E27FC236}">
                <a16:creationId xmlns:a16="http://schemas.microsoft.com/office/drawing/2014/main" id="{C8A22FC1-B0B7-450E-846A-0E0C4029BB57}"/>
              </a:ext>
            </a:extLst>
          </p:cNvPr>
          <p:cNvSpPr/>
          <p:nvPr/>
        </p:nvSpPr>
        <p:spPr>
          <a:xfrm>
            <a:off x="5668190" y="2341286"/>
            <a:ext cx="1494688"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3" name="Rectangle: Rounded Corners 82">
            <a:extLst>
              <a:ext uri="{FF2B5EF4-FFF2-40B4-BE49-F238E27FC236}">
                <a16:creationId xmlns:a16="http://schemas.microsoft.com/office/drawing/2014/main" id="{1776D169-DED7-4EBC-8941-7076B4BBA5F9}"/>
              </a:ext>
            </a:extLst>
          </p:cNvPr>
          <p:cNvSpPr/>
          <p:nvPr/>
        </p:nvSpPr>
        <p:spPr>
          <a:xfrm>
            <a:off x="7374611" y="2347747"/>
            <a:ext cx="1461780" cy="2571206"/>
          </a:xfrm>
          <a:prstGeom prst="roundRect">
            <a:avLst/>
          </a:prstGeom>
          <a:noFill/>
          <a:ln>
            <a:solidFill>
              <a:schemeClr val="tx1"/>
            </a:solidFill>
            <a:prstDash val="sysDash"/>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sp>
        <p:nvSpPr>
          <p:cNvPr id="84" name="Rounded Rectangle 32">
            <a:extLst>
              <a:ext uri="{FF2B5EF4-FFF2-40B4-BE49-F238E27FC236}">
                <a16:creationId xmlns:a16="http://schemas.microsoft.com/office/drawing/2014/main" id="{706E2170-3365-4F8E-8E2D-20470B71B2A8}"/>
              </a:ext>
            </a:extLst>
          </p:cNvPr>
          <p:cNvSpPr/>
          <p:nvPr/>
        </p:nvSpPr>
        <p:spPr>
          <a:xfrm>
            <a:off x="-34793" y="3754009"/>
            <a:ext cx="9088748" cy="19016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API Gateway</a:t>
            </a:r>
            <a:endParaRPr lang="nl-NL" dirty="0"/>
          </a:p>
        </p:txBody>
      </p:sp>
      <p:sp>
        <p:nvSpPr>
          <p:cNvPr id="85" name="Down Arrow 42">
            <a:extLst>
              <a:ext uri="{FF2B5EF4-FFF2-40B4-BE49-F238E27FC236}">
                <a16:creationId xmlns:a16="http://schemas.microsoft.com/office/drawing/2014/main" id="{8178201D-29E2-47FB-BBE7-9AAFA609D5B4}"/>
              </a:ext>
            </a:extLst>
          </p:cNvPr>
          <p:cNvSpPr/>
          <p:nvPr/>
        </p:nvSpPr>
        <p:spPr>
          <a:xfrm>
            <a:off x="198916" y="3162600"/>
            <a:ext cx="8431314" cy="531470"/>
          </a:xfrm>
          <a:prstGeom prst="downArrow">
            <a:avLst/>
          </a:prstGeom>
          <a:gradFill flip="none" rotWithShape="1">
            <a:gsLst>
              <a:gs pos="0">
                <a:schemeClr val="accent1">
                  <a:lumMod val="110000"/>
                  <a:satMod val="105000"/>
                  <a:tint val="67000"/>
                  <a:alpha val="33000"/>
                </a:schemeClr>
              </a:gs>
              <a:gs pos="49000">
                <a:schemeClr val="accent1">
                  <a:lumMod val="105000"/>
                  <a:satMod val="103000"/>
                  <a:tint val="73000"/>
                  <a:alpha val="57000"/>
                </a:schemeClr>
              </a:gs>
              <a:gs pos="100000">
                <a:schemeClr val="accent1">
                  <a:lumMod val="105000"/>
                  <a:satMod val="109000"/>
                  <a:tint val="81000"/>
                  <a:alpha val="63000"/>
                </a:schemeClr>
              </a:gs>
            </a:gsLst>
            <a:lin ang="18900000" scaled="1"/>
            <a:tileRect/>
          </a:gra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dirty="0"/>
          </a:p>
        </p:txBody>
      </p:sp>
      <p:sp>
        <p:nvSpPr>
          <p:cNvPr id="86" name="Rectangular Callout 64">
            <a:extLst>
              <a:ext uri="{FF2B5EF4-FFF2-40B4-BE49-F238E27FC236}">
                <a16:creationId xmlns:a16="http://schemas.microsoft.com/office/drawing/2014/main" id="{C208032B-8013-4435-BADB-0B45F8285A67}"/>
              </a:ext>
            </a:extLst>
          </p:cNvPr>
          <p:cNvSpPr/>
          <p:nvPr/>
        </p:nvSpPr>
        <p:spPr>
          <a:xfrm>
            <a:off x="2654607" y="2104459"/>
            <a:ext cx="911876" cy="351823"/>
          </a:xfrm>
          <a:prstGeom prst="wedgeRectCallout">
            <a:avLst>
              <a:gd name="adj1" fmla="val 36386"/>
              <a:gd name="adj2" fmla="val -97609"/>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00"/>
          </a:p>
        </p:txBody>
      </p:sp>
      <p:sp>
        <p:nvSpPr>
          <p:cNvPr id="87" name="TextBox 86">
            <a:extLst>
              <a:ext uri="{FF2B5EF4-FFF2-40B4-BE49-F238E27FC236}">
                <a16:creationId xmlns:a16="http://schemas.microsoft.com/office/drawing/2014/main" id="{9266452B-A5F0-498D-B310-59F1B9495505}"/>
              </a:ext>
            </a:extLst>
          </p:cNvPr>
          <p:cNvSpPr txBox="1"/>
          <p:nvPr/>
        </p:nvSpPr>
        <p:spPr>
          <a:xfrm>
            <a:off x="2621435" y="2102408"/>
            <a:ext cx="983516" cy="369332"/>
          </a:xfrm>
          <a:prstGeom prst="rect">
            <a:avLst/>
          </a:prstGeom>
          <a:noFill/>
        </p:spPr>
        <p:txBody>
          <a:bodyPr wrap="square" rtlCol="0">
            <a:spAutoFit/>
          </a:bodyPr>
          <a:lstStyle/>
          <a:p>
            <a:r>
              <a:rPr lang="en-US" sz="900" dirty="0" err="1"/>
              <a:t>ViewProduct</a:t>
            </a:r>
            <a:endParaRPr lang="en-US" sz="900" dirty="0"/>
          </a:p>
          <a:p>
            <a:r>
              <a:rPr lang="en-US" sz="900" dirty="0" err="1"/>
              <a:t>InspectInvoice</a:t>
            </a:r>
            <a:endParaRPr lang="nl-NL" sz="900" dirty="0"/>
          </a:p>
        </p:txBody>
      </p:sp>
      <p:sp>
        <p:nvSpPr>
          <p:cNvPr id="7" name="Footer Placeholder 6">
            <a:extLst>
              <a:ext uri="{FF2B5EF4-FFF2-40B4-BE49-F238E27FC236}">
                <a16:creationId xmlns:a16="http://schemas.microsoft.com/office/drawing/2014/main" id="{AB70DD34-7A77-462D-B450-0F69EB6E630E}"/>
              </a:ext>
            </a:extLst>
          </p:cNvPr>
          <p:cNvSpPr>
            <a:spLocks noGrp="1"/>
          </p:cNvSpPr>
          <p:nvPr>
            <p:ph type="ftr" sz="quarter" idx="11"/>
          </p:nvPr>
        </p:nvSpPr>
        <p:spPr/>
        <p:txBody>
          <a:bodyPr/>
          <a:lstStyle/>
          <a:p>
            <a:r>
              <a:rPr lang="en-US"/>
              <a:t>Oracle JET Web Components Bring Agility to App Development</a:t>
            </a:r>
            <a:endParaRPr lang="nl-NL"/>
          </a:p>
        </p:txBody>
      </p:sp>
      <p:sp>
        <p:nvSpPr>
          <p:cNvPr id="8" name="Slide Number Placeholder 7">
            <a:extLst>
              <a:ext uri="{FF2B5EF4-FFF2-40B4-BE49-F238E27FC236}">
                <a16:creationId xmlns:a16="http://schemas.microsoft.com/office/drawing/2014/main" id="{E7552834-A750-49E0-9E97-B8B96CB1D14C}"/>
              </a:ext>
            </a:extLst>
          </p:cNvPr>
          <p:cNvSpPr>
            <a:spLocks noGrp="1"/>
          </p:cNvSpPr>
          <p:nvPr>
            <p:ph type="sldNum" sz="quarter" idx="12"/>
          </p:nvPr>
        </p:nvSpPr>
        <p:spPr/>
        <p:txBody>
          <a:bodyPr/>
          <a:lstStyle/>
          <a:p>
            <a:fld id="{3DAF2546-231D-475C-B5EC-5D48B791FE27}" type="slidenum">
              <a:rPr lang="nl-NL" smtClean="0"/>
              <a:t>43</a:t>
            </a:fld>
            <a:endParaRPr lang="nl-NL"/>
          </a:p>
        </p:txBody>
      </p:sp>
      <p:pic>
        <p:nvPicPr>
          <p:cNvPr id="5" name="Picture 2" descr="Image result for oracle visual builder cloud service">
            <a:extLst>
              <a:ext uri="{FF2B5EF4-FFF2-40B4-BE49-F238E27FC236}">
                <a16:creationId xmlns:a16="http://schemas.microsoft.com/office/drawing/2014/main" id="{26D48E39-A80E-416E-B274-E8E445719C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2692" y="3965924"/>
            <a:ext cx="874680" cy="550724"/>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2" descr="Image result for oracle visual builder cloud service">
            <a:extLst>
              <a:ext uri="{FF2B5EF4-FFF2-40B4-BE49-F238E27FC236}">
                <a16:creationId xmlns:a16="http://schemas.microsoft.com/office/drawing/2014/main" id="{5981E955-5724-4A0B-A6F3-C96768187E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77924" y="3934779"/>
            <a:ext cx="874680" cy="550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9184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1E127C-F9DE-5048-BF79-CC501FAE85B9}"/>
              </a:ext>
            </a:extLst>
          </p:cNvPr>
          <p:cNvSpPr>
            <a:spLocks noGrp="1"/>
          </p:cNvSpPr>
          <p:nvPr>
            <p:ph type="title"/>
          </p:nvPr>
        </p:nvSpPr>
        <p:spPr/>
        <p:txBody>
          <a:bodyPr/>
          <a:lstStyle/>
          <a:p>
            <a:r>
              <a:rPr lang="en-US" dirty="0" err="1"/>
              <a:t>Microservices</a:t>
            </a:r>
            <a:r>
              <a:rPr lang="en-US" dirty="0"/>
              <a:t> Architecture</a:t>
            </a:r>
            <a:br>
              <a:rPr lang="en-US" dirty="0"/>
            </a:br>
            <a:r>
              <a:rPr lang="en-US" dirty="0"/>
              <a:t>Organizational aspects</a:t>
            </a:r>
            <a:endParaRPr lang="de-DE" dirty="0"/>
          </a:p>
        </p:txBody>
      </p:sp>
      <p:sp>
        <p:nvSpPr>
          <p:cNvPr id="3" name="Content Placeholder 2">
            <a:extLst>
              <a:ext uri="{FF2B5EF4-FFF2-40B4-BE49-F238E27FC236}">
                <a16:creationId xmlns:a16="http://schemas.microsoft.com/office/drawing/2014/main" id="{3ED13D93-7EAD-FB43-8618-8EAE9CFECBF5}"/>
              </a:ext>
            </a:extLst>
          </p:cNvPr>
          <p:cNvSpPr>
            <a:spLocks noGrp="1"/>
          </p:cNvSpPr>
          <p:nvPr>
            <p:ph idx="1"/>
          </p:nvPr>
        </p:nvSpPr>
        <p:spPr/>
        <p:txBody>
          <a:bodyPr/>
          <a:lstStyle/>
          <a:p>
            <a:r>
              <a:rPr lang="de-DE" dirty="0" err="1"/>
              <a:t>Doing</a:t>
            </a:r>
            <a:r>
              <a:rPr lang="de-DE" dirty="0"/>
              <a:t> </a:t>
            </a:r>
            <a:r>
              <a:rPr lang="de-DE" dirty="0" err="1"/>
              <a:t>Microservices</a:t>
            </a:r>
            <a:r>
              <a:rPr lang="de-DE" dirty="0"/>
              <a:t> </a:t>
            </a:r>
            <a:r>
              <a:rPr lang="de-DE" dirty="0" err="1"/>
              <a:t>seriously</a:t>
            </a:r>
            <a:r>
              <a:rPr lang="de-DE" dirty="0"/>
              <a:t>, </a:t>
            </a:r>
            <a:r>
              <a:rPr lang="de-DE" dirty="0" err="1"/>
              <a:t>implies</a:t>
            </a:r>
            <a:r>
              <a:rPr lang="de-DE" dirty="0"/>
              <a:t> </a:t>
            </a:r>
            <a:r>
              <a:rPr lang="de-DE" dirty="0" err="1"/>
              <a:t>change</a:t>
            </a:r>
            <a:r>
              <a:rPr lang="de-DE" dirty="0"/>
              <a:t>!</a:t>
            </a:r>
          </a:p>
          <a:p>
            <a:pPr lvl="1"/>
            <a:r>
              <a:rPr lang="de-DE" dirty="0" err="1"/>
              <a:t>Dedicated</a:t>
            </a:r>
            <a:r>
              <a:rPr lang="de-DE" dirty="0"/>
              <a:t> </a:t>
            </a:r>
            <a:r>
              <a:rPr lang="de-DE" dirty="0" err="1"/>
              <a:t>responsibility</a:t>
            </a:r>
            <a:r>
              <a:rPr lang="de-DE" dirty="0"/>
              <a:t> </a:t>
            </a:r>
            <a:r>
              <a:rPr lang="de-DE" dirty="0" err="1"/>
              <a:t>throughout</a:t>
            </a:r>
            <a:r>
              <a:rPr lang="de-DE" dirty="0"/>
              <a:t> a </a:t>
            </a:r>
            <a:r>
              <a:rPr lang="de-DE" dirty="0" err="1"/>
              <a:t>Microservices</a:t>
            </a:r>
            <a:r>
              <a:rPr lang="de-DE" dirty="0"/>
              <a:t> </a:t>
            </a:r>
            <a:r>
              <a:rPr lang="de-DE" dirty="0" err="1"/>
              <a:t>lifecycle</a:t>
            </a:r>
            <a:endParaRPr lang="de-DE" dirty="0"/>
          </a:p>
          <a:p>
            <a:pPr lvl="1"/>
            <a:r>
              <a:rPr lang="de-DE" dirty="0" err="1"/>
              <a:t>Breakthrough</a:t>
            </a:r>
            <a:r>
              <a:rPr lang="de-DE" dirty="0"/>
              <a:t> </a:t>
            </a:r>
            <a:r>
              <a:rPr lang="de-DE" dirty="0" err="1"/>
              <a:t>the</a:t>
            </a:r>
            <a:r>
              <a:rPr lang="de-DE" dirty="0"/>
              <a:t> traditional </a:t>
            </a:r>
            <a:r>
              <a:rPr lang="de-DE" dirty="0" err="1"/>
              <a:t>borders</a:t>
            </a:r>
            <a:r>
              <a:rPr lang="de-DE" dirty="0"/>
              <a:t> </a:t>
            </a:r>
            <a:r>
              <a:rPr lang="de-DE" dirty="0" err="1"/>
              <a:t>between</a:t>
            </a:r>
            <a:r>
              <a:rPr lang="de-DE" dirty="0"/>
              <a:t> </a:t>
            </a:r>
            <a:r>
              <a:rPr lang="de-DE" dirty="0" err="1"/>
              <a:t>Dev</a:t>
            </a:r>
            <a:r>
              <a:rPr lang="de-DE" dirty="0"/>
              <a:t> </a:t>
            </a:r>
            <a:r>
              <a:rPr lang="de-DE" dirty="0" err="1"/>
              <a:t>and</a:t>
            </a:r>
            <a:r>
              <a:rPr lang="de-DE" dirty="0"/>
              <a:t> </a:t>
            </a:r>
            <a:r>
              <a:rPr lang="de-DE" dirty="0" err="1"/>
              <a:t>Ops</a:t>
            </a:r>
            <a:r>
              <a:rPr lang="de-DE" dirty="0"/>
              <a:t> </a:t>
            </a:r>
            <a:r>
              <a:rPr lang="de-DE" dirty="0" err="1"/>
              <a:t>guys</a:t>
            </a:r>
            <a:endParaRPr lang="de-DE" dirty="0"/>
          </a:p>
          <a:p>
            <a:pPr lvl="1"/>
            <a:r>
              <a:rPr lang="de-DE" dirty="0" err="1"/>
              <a:t>One</a:t>
            </a:r>
            <a:r>
              <a:rPr lang="de-DE" dirty="0"/>
              <a:t> </a:t>
            </a:r>
            <a:r>
              <a:rPr lang="de-DE" dirty="0" err="1"/>
              <a:t>have</a:t>
            </a:r>
            <a:r>
              <a:rPr lang="de-DE" dirty="0"/>
              <a:t> </a:t>
            </a:r>
            <a:r>
              <a:rPr lang="de-DE" dirty="0" err="1"/>
              <a:t>to</a:t>
            </a:r>
            <a:r>
              <a:rPr lang="de-DE" dirty="0"/>
              <a:t> </a:t>
            </a:r>
            <a:r>
              <a:rPr lang="de-DE" dirty="0" err="1"/>
              <a:t>come</a:t>
            </a:r>
            <a:r>
              <a:rPr lang="de-DE" dirty="0"/>
              <a:t> out </a:t>
            </a:r>
            <a:r>
              <a:rPr lang="de-DE" dirty="0" err="1"/>
              <a:t>of</a:t>
            </a:r>
            <a:r>
              <a:rPr lang="de-DE" dirty="0"/>
              <a:t> </a:t>
            </a:r>
            <a:r>
              <a:rPr lang="de-DE" dirty="0" err="1"/>
              <a:t>the</a:t>
            </a:r>
            <a:r>
              <a:rPr lang="de-DE" dirty="0"/>
              <a:t> </a:t>
            </a:r>
            <a:r>
              <a:rPr lang="de-DE" dirty="0" err="1"/>
              <a:t>own</a:t>
            </a:r>
            <a:r>
              <a:rPr lang="de-DE" dirty="0"/>
              <a:t> </a:t>
            </a:r>
            <a:r>
              <a:rPr lang="de-DE" dirty="0" err="1"/>
              <a:t>comfort</a:t>
            </a:r>
            <a:r>
              <a:rPr lang="de-DE" dirty="0"/>
              <a:t> </a:t>
            </a:r>
            <a:r>
              <a:rPr lang="de-DE" dirty="0" err="1"/>
              <a:t>zone</a:t>
            </a:r>
            <a:endParaRPr lang="de-DE" dirty="0"/>
          </a:p>
          <a:p>
            <a:r>
              <a:rPr lang="de-DE" dirty="0" err="1"/>
              <a:t>Starting</a:t>
            </a:r>
            <a:r>
              <a:rPr lang="de-DE" dirty="0"/>
              <a:t> a </a:t>
            </a:r>
            <a:r>
              <a:rPr lang="de-DE" dirty="0" err="1"/>
              <a:t>Microservice</a:t>
            </a:r>
            <a:r>
              <a:rPr lang="de-DE" dirty="0"/>
              <a:t> initiative </a:t>
            </a:r>
            <a:r>
              <a:rPr lang="de-DE" dirty="0" err="1"/>
              <a:t>means</a:t>
            </a:r>
            <a:r>
              <a:rPr lang="de-DE" dirty="0"/>
              <a:t> a </a:t>
            </a:r>
            <a:r>
              <a:rPr lang="de-DE" dirty="0" err="1"/>
              <a:t>improved</a:t>
            </a:r>
            <a:r>
              <a:rPr lang="de-DE" dirty="0"/>
              <a:t> </a:t>
            </a:r>
            <a:r>
              <a:rPr lang="de-DE" dirty="0" err="1"/>
              <a:t>need</a:t>
            </a:r>
            <a:r>
              <a:rPr lang="de-DE" dirty="0"/>
              <a:t> </a:t>
            </a:r>
            <a:r>
              <a:rPr lang="de-DE" dirty="0" err="1"/>
              <a:t>for</a:t>
            </a:r>
            <a:r>
              <a:rPr lang="de-DE" dirty="0"/>
              <a:t> </a:t>
            </a:r>
            <a:r>
              <a:rPr lang="de-DE" dirty="0" err="1"/>
              <a:t>communication</a:t>
            </a:r>
            <a:r>
              <a:rPr lang="de-DE" dirty="0"/>
              <a:t>, </a:t>
            </a:r>
            <a:r>
              <a:rPr lang="de-DE" dirty="0" err="1"/>
              <a:t>because</a:t>
            </a:r>
            <a:r>
              <a:rPr lang="de-DE" dirty="0"/>
              <a:t> </a:t>
            </a:r>
            <a:r>
              <a:rPr lang="de-DE" dirty="0" err="1"/>
              <a:t>of</a:t>
            </a:r>
            <a:endParaRPr lang="de-DE" dirty="0"/>
          </a:p>
          <a:p>
            <a:pPr lvl="1"/>
            <a:r>
              <a:rPr lang="de-DE" dirty="0"/>
              <a:t>API </a:t>
            </a:r>
            <a:r>
              <a:rPr lang="de-DE" dirty="0" err="1"/>
              <a:t>definitions</a:t>
            </a:r>
            <a:endParaRPr lang="de-DE" dirty="0"/>
          </a:p>
          <a:p>
            <a:pPr lvl="1"/>
            <a:r>
              <a:rPr lang="de-DE" dirty="0"/>
              <a:t>Events </a:t>
            </a:r>
            <a:r>
              <a:rPr lang="de-DE" dirty="0" err="1"/>
              <a:t>and</a:t>
            </a:r>
            <a:r>
              <a:rPr lang="de-DE" dirty="0"/>
              <a:t> </a:t>
            </a:r>
            <a:r>
              <a:rPr lang="de-DE" dirty="0" err="1"/>
              <a:t>interactions</a:t>
            </a:r>
            <a:endParaRPr lang="de-DE" dirty="0"/>
          </a:p>
          <a:p>
            <a:r>
              <a:rPr lang="de-DE" dirty="0" err="1"/>
              <a:t>Defining</a:t>
            </a:r>
            <a:r>
              <a:rPr lang="de-DE" dirty="0"/>
              <a:t> </a:t>
            </a:r>
            <a:r>
              <a:rPr lang="de-DE" dirty="0" err="1"/>
              <a:t>Bounded</a:t>
            </a:r>
            <a:r>
              <a:rPr lang="de-DE" dirty="0"/>
              <a:t> </a:t>
            </a:r>
            <a:r>
              <a:rPr lang="de-DE" dirty="0" err="1"/>
              <a:t>contexts</a:t>
            </a:r>
            <a:r>
              <a:rPr lang="de-DE" dirty="0"/>
              <a:t> </a:t>
            </a:r>
            <a:r>
              <a:rPr lang="de-DE" dirty="0" err="1"/>
              <a:t>is</a:t>
            </a:r>
            <a:r>
              <a:rPr lang="de-DE" dirty="0"/>
              <a:t> not </a:t>
            </a:r>
            <a:r>
              <a:rPr lang="de-DE" dirty="0" err="1"/>
              <a:t>straight</a:t>
            </a:r>
            <a:r>
              <a:rPr lang="de-DE" dirty="0"/>
              <a:t>-forward </a:t>
            </a:r>
            <a:r>
              <a:rPr lang="de-DE" dirty="0" err="1"/>
              <a:t>and</a:t>
            </a:r>
            <a:r>
              <a:rPr lang="de-DE"/>
              <a:t> might</a:t>
            </a:r>
            <a:r>
              <a:rPr lang="de-DE" dirty="0"/>
              <a:t> </a:t>
            </a:r>
            <a:r>
              <a:rPr lang="de-DE" dirty="0" err="1"/>
              <a:t>conflict</a:t>
            </a:r>
            <a:r>
              <a:rPr lang="de-DE" dirty="0"/>
              <a:t> </a:t>
            </a:r>
            <a:r>
              <a:rPr lang="de-DE" dirty="0" err="1"/>
              <a:t>with</a:t>
            </a:r>
            <a:r>
              <a:rPr lang="de-DE" dirty="0"/>
              <a:t> </a:t>
            </a:r>
            <a:r>
              <a:rPr lang="de-DE" dirty="0" err="1"/>
              <a:t>organizational</a:t>
            </a:r>
            <a:r>
              <a:rPr lang="de-DE" dirty="0"/>
              <a:t> </a:t>
            </a:r>
            <a:r>
              <a:rPr lang="de-DE" dirty="0" err="1"/>
              <a:t>aspects</a:t>
            </a:r>
            <a:endParaRPr lang="de-DE" dirty="0"/>
          </a:p>
          <a:p>
            <a:endParaRPr lang="de-DE" dirty="0"/>
          </a:p>
        </p:txBody>
      </p:sp>
    </p:spTree>
    <p:extLst>
      <p:ext uri="{BB962C8B-B14F-4D97-AF65-F5344CB8AC3E}">
        <p14:creationId xmlns:p14="http://schemas.microsoft.com/office/powerpoint/2010/main" val="5677684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Ways of Working – A Multi Team Effort</a:t>
            </a:r>
            <a:endParaRPr lang="nl-NL" dirty="0"/>
          </a:p>
        </p:txBody>
      </p:sp>
      <p:sp>
        <p:nvSpPr>
          <p:cNvPr id="4" name="Rounded Rectangle 3"/>
          <p:cNvSpPr/>
          <p:nvPr/>
        </p:nvSpPr>
        <p:spPr>
          <a:xfrm>
            <a:off x="1645320" y="2516886"/>
            <a:ext cx="1378132" cy="2379726"/>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5" name="Rounded Rectangle 4"/>
          <p:cNvSpPr/>
          <p:nvPr/>
        </p:nvSpPr>
        <p:spPr>
          <a:xfrm>
            <a:off x="3121047" y="2516886"/>
            <a:ext cx="1378132" cy="2379726"/>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6" name="Rounded Rectangle 5"/>
          <p:cNvSpPr/>
          <p:nvPr/>
        </p:nvSpPr>
        <p:spPr>
          <a:xfrm>
            <a:off x="4575295" y="2516886"/>
            <a:ext cx="1378132" cy="2379726"/>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7" name="Rounded Rectangle 6"/>
          <p:cNvSpPr/>
          <p:nvPr/>
        </p:nvSpPr>
        <p:spPr>
          <a:xfrm>
            <a:off x="6072501" y="2516886"/>
            <a:ext cx="1378132" cy="2379726"/>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8" name="Rounded Rectangle 7"/>
          <p:cNvSpPr/>
          <p:nvPr/>
        </p:nvSpPr>
        <p:spPr>
          <a:xfrm>
            <a:off x="7548228" y="2516886"/>
            <a:ext cx="1378132" cy="2379726"/>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1200" dirty="0"/>
          </a:p>
        </p:txBody>
      </p:sp>
      <p:sp>
        <p:nvSpPr>
          <p:cNvPr id="9" name="Rounded Rectangle 8"/>
          <p:cNvSpPr/>
          <p:nvPr/>
        </p:nvSpPr>
        <p:spPr>
          <a:xfrm>
            <a:off x="195719" y="2516886"/>
            <a:ext cx="1352006" cy="2379726"/>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dirty="0"/>
          </a:p>
        </p:txBody>
      </p:sp>
      <p:sp>
        <p:nvSpPr>
          <p:cNvPr id="10" name="Rounded Rectangle 9"/>
          <p:cNvSpPr/>
          <p:nvPr/>
        </p:nvSpPr>
        <p:spPr>
          <a:xfrm>
            <a:off x="1924950" y="1045065"/>
            <a:ext cx="5343648" cy="72138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p>
          <a:p>
            <a:pPr algn="ctr"/>
            <a:endParaRPr lang="en-US" sz="2400" dirty="0"/>
          </a:p>
        </p:txBody>
      </p:sp>
      <p:sp>
        <p:nvSpPr>
          <p:cNvPr id="11" name="Rounded Rectangle 10"/>
          <p:cNvSpPr/>
          <p:nvPr/>
        </p:nvSpPr>
        <p:spPr>
          <a:xfrm>
            <a:off x="2214484" y="1439582"/>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12" name="Rounded Rectangle 11"/>
          <p:cNvSpPr/>
          <p:nvPr/>
        </p:nvSpPr>
        <p:spPr>
          <a:xfrm>
            <a:off x="3234972" y="1439582"/>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13" name="Rounded Rectangle 12"/>
          <p:cNvSpPr/>
          <p:nvPr/>
        </p:nvSpPr>
        <p:spPr>
          <a:xfrm>
            <a:off x="4255459" y="1439582"/>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4" name="Rounded Rectangle 13"/>
          <p:cNvSpPr/>
          <p:nvPr/>
        </p:nvSpPr>
        <p:spPr>
          <a:xfrm>
            <a:off x="5275947" y="1439582"/>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5" name="Rounded Rectangle 14"/>
          <p:cNvSpPr/>
          <p:nvPr/>
        </p:nvSpPr>
        <p:spPr>
          <a:xfrm>
            <a:off x="6296435" y="1439582"/>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pic>
        <p:nvPicPr>
          <p:cNvPr id="16" name="Content Placeholder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2539" y="2735481"/>
            <a:ext cx="738517" cy="1106227"/>
          </a:xfrm>
          <a:prstGeom prst="rect">
            <a:avLst/>
          </a:prstGeom>
        </p:spPr>
      </p:pic>
      <p:pic>
        <p:nvPicPr>
          <p:cNvPr id="17" name="Picture 16"/>
          <p:cNvPicPr>
            <a:picLocks noChangeAspect="1"/>
          </p:cNvPicPr>
          <p:nvPr/>
        </p:nvPicPr>
        <p:blipFill>
          <a:blip r:embed="rId4"/>
          <a:stretch>
            <a:fillRect/>
          </a:stretch>
        </p:blipFill>
        <p:spPr>
          <a:xfrm>
            <a:off x="3274073" y="2683505"/>
            <a:ext cx="1010662" cy="1164243"/>
          </a:xfrm>
          <a:prstGeom prst="rect">
            <a:avLst/>
          </a:prstGeom>
        </p:spPr>
      </p:pic>
      <p:pic>
        <p:nvPicPr>
          <p:cNvPr id="18" name="Picture 17"/>
          <p:cNvPicPr>
            <a:picLocks noChangeAspect="1"/>
          </p:cNvPicPr>
          <p:nvPr/>
        </p:nvPicPr>
        <p:blipFill>
          <a:blip r:embed="rId5"/>
          <a:stretch>
            <a:fillRect/>
          </a:stretch>
        </p:blipFill>
        <p:spPr>
          <a:xfrm>
            <a:off x="3373490" y="3706750"/>
            <a:ext cx="987361" cy="992531"/>
          </a:xfrm>
          <a:prstGeom prst="rect">
            <a:avLst/>
          </a:prstGeom>
        </p:spPr>
      </p:pic>
      <p:pic>
        <p:nvPicPr>
          <p:cNvPr id="19" name="Picture 18"/>
          <p:cNvPicPr>
            <a:picLocks noChangeAspect="1"/>
          </p:cNvPicPr>
          <p:nvPr/>
        </p:nvPicPr>
        <p:blipFill>
          <a:blip r:embed="rId6"/>
          <a:stretch>
            <a:fillRect/>
          </a:stretch>
        </p:blipFill>
        <p:spPr>
          <a:xfrm>
            <a:off x="7769879" y="2683505"/>
            <a:ext cx="666763" cy="949692"/>
          </a:xfrm>
          <a:prstGeom prst="rect">
            <a:avLst/>
          </a:prstGeom>
        </p:spPr>
      </p:pic>
      <p:pic>
        <p:nvPicPr>
          <p:cNvPr id="20" name="Picture 19"/>
          <p:cNvPicPr>
            <a:picLocks noChangeAspect="1"/>
          </p:cNvPicPr>
          <p:nvPr/>
        </p:nvPicPr>
        <p:blipFill>
          <a:blip r:embed="rId7"/>
          <a:stretch>
            <a:fillRect/>
          </a:stretch>
        </p:blipFill>
        <p:spPr>
          <a:xfrm>
            <a:off x="4720829" y="2674637"/>
            <a:ext cx="953438" cy="1167071"/>
          </a:xfrm>
          <a:prstGeom prst="rect">
            <a:avLst/>
          </a:prstGeom>
        </p:spPr>
      </p:pic>
      <p:pic>
        <p:nvPicPr>
          <p:cNvPr id="21" name="Picture 20"/>
          <p:cNvPicPr>
            <a:picLocks noChangeAspect="1"/>
          </p:cNvPicPr>
          <p:nvPr/>
        </p:nvPicPr>
        <p:blipFill>
          <a:blip r:embed="rId8"/>
          <a:stretch>
            <a:fillRect/>
          </a:stretch>
        </p:blipFill>
        <p:spPr>
          <a:xfrm>
            <a:off x="1802383" y="2763345"/>
            <a:ext cx="897119" cy="1084249"/>
          </a:xfrm>
          <a:prstGeom prst="rect">
            <a:avLst/>
          </a:prstGeom>
        </p:spPr>
      </p:pic>
      <p:pic>
        <p:nvPicPr>
          <p:cNvPr id="22" name="Picture 2" descr="Image result for brian fry oracle"/>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00463" y="3953480"/>
            <a:ext cx="514106" cy="51410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0"/>
          <a:stretch>
            <a:fillRect/>
          </a:stretch>
        </p:blipFill>
        <p:spPr>
          <a:xfrm>
            <a:off x="3752379" y="2137214"/>
            <a:ext cx="690423" cy="162892"/>
          </a:xfrm>
          <a:prstGeom prst="rect">
            <a:avLst/>
          </a:prstGeom>
        </p:spPr>
      </p:pic>
      <p:pic>
        <p:nvPicPr>
          <p:cNvPr id="24" name="Picture 23"/>
          <p:cNvPicPr>
            <a:picLocks noChangeAspect="1"/>
          </p:cNvPicPr>
          <p:nvPr/>
        </p:nvPicPr>
        <p:blipFill>
          <a:blip r:embed="rId11" cstate="screen">
            <a:extLst>
              <a:ext uri="{28A0092B-C50C-407E-A947-70E740481C1C}">
                <a14:useLocalDpi xmlns:a14="http://schemas.microsoft.com/office/drawing/2010/main"/>
              </a:ext>
            </a:extLst>
          </a:blip>
          <a:stretch>
            <a:fillRect/>
          </a:stretch>
        </p:blipFill>
        <p:spPr>
          <a:xfrm>
            <a:off x="1924950" y="1940505"/>
            <a:ext cx="941694" cy="395659"/>
          </a:xfrm>
          <a:prstGeom prst="rect">
            <a:avLst/>
          </a:prstGeom>
        </p:spPr>
      </p:pic>
      <p:pic>
        <p:nvPicPr>
          <p:cNvPr id="25" name="Picture 6" descr="Image result for github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3106780" y="1889315"/>
            <a:ext cx="395717" cy="395717"/>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4" descr="Image result for maciej gruszka"/>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35219" y="3944231"/>
            <a:ext cx="473124" cy="634215"/>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shaun smith oracle"/>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631615" y="4403914"/>
            <a:ext cx="440834" cy="440834"/>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Related image"/>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10325" y="4403914"/>
            <a:ext cx="390176" cy="390176"/>
          </a:xfrm>
          <a:prstGeom prst="rect">
            <a:avLst/>
          </a:prstGeom>
          <a:noFill/>
          <a:extLst>
            <a:ext uri="{909E8E84-426E-40DD-AFC4-6F175D3DCCD1}">
              <a14:hiddenFill xmlns:a14="http://schemas.microsoft.com/office/drawing/2010/main">
                <a:solidFill>
                  <a:srgbClr val="FFFFFF"/>
                </a:solidFill>
              </a14:hiddenFill>
            </a:ext>
          </a:extLst>
        </p:spPr>
      </p:pic>
      <p:pic>
        <p:nvPicPr>
          <p:cNvPr id="3084" name="Picture 12" descr="Image result for slack logo"/>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4647610" y="1837787"/>
            <a:ext cx="1256672" cy="62833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p:cNvPicPr>
            <a:picLocks noChangeAspect="1"/>
          </p:cNvPicPr>
          <p:nvPr/>
        </p:nvPicPr>
        <p:blipFill>
          <a:blip r:embed="rId17"/>
          <a:stretch>
            <a:fillRect/>
          </a:stretch>
        </p:blipFill>
        <p:spPr>
          <a:xfrm>
            <a:off x="6239461" y="2660859"/>
            <a:ext cx="949426" cy="1124625"/>
          </a:xfrm>
          <a:prstGeom prst="rect">
            <a:avLst/>
          </a:prstGeom>
        </p:spPr>
      </p:pic>
      <p:pic>
        <p:nvPicPr>
          <p:cNvPr id="30" name="Picture 29"/>
          <p:cNvPicPr>
            <a:picLocks noChangeAspect="1"/>
          </p:cNvPicPr>
          <p:nvPr/>
        </p:nvPicPr>
        <p:blipFill>
          <a:blip r:embed="rId18"/>
          <a:stretch>
            <a:fillRect/>
          </a:stretch>
        </p:blipFill>
        <p:spPr>
          <a:xfrm>
            <a:off x="6060076" y="1952318"/>
            <a:ext cx="544835" cy="173839"/>
          </a:xfrm>
          <a:prstGeom prst="rect">
            <a:avLst/>
          </a:prstGeom>
        </p:spPr>
      </p:pic>
      <p:pic>
        <p:nvPicPr>
          <p:cNvPr id="3" name="Picture 2"/>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6239461" y="3847594"/>
            <a:ext cx="949426" cy="949426"/>
          </a:xfrm>
          <a:prstGeom prst="rect">
            <a:avLst/>
          </a:prstGeom>
        </p:spPr>
      </p:pic>
      <p:pic>
        <p:nvPicPr>
          <p:cNvPr id="32" name="Picture 2" descr="Image result for luc bors images">
            <a:extLst>
              <a:ext uri="{FF2B5EF4-FFF2-40B4-BE49-F238E27FC236}">
                <a16:creationId xmlns:a16="http://schemas.microsoft.com/office/drawing/2014/main" id="{3A033FA3-1674-4B35-985D-07527B4416DA}"/>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806106" y="3934621"/>
            <a:ext cx="907256" cy="9072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081741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Toolbox</a:t>
            </a:r>
            <a:endParaRPr lang="nl-NL" dirty="0"/>
          </a:p>
        </p:txBody>
      </p:sp>
      <p:pic>
        <p:nvPicPr>
          <p:cNvPr id="3" name="Picture 2"/>
          <p:cNvPicPr>
            <a:picLocks noChangeAspect="1"/>
          </p:cNvPicPr>
          <p:nvPr/>
        </p:nvPicPr>
        <p:blipFill>
          <a:blip r:embed="rId3"/>
          <a:stretch>
            <a:fillRect/>
          </a:stretch>
        </p:blipFill>
        <p:spPr>
          <a:xfrm>
            <a:off x="7328548" y="2767715"/>
            <a:ext cx="1293590" cy="980971"/>
          </a:xfrm>
          <a:prstGeom prst="rect">
            <a:avLst/>
          </a:prstGeom>
        </p:spPr>
      </p:pic>
      <p:pic>
        <p:nvPicPr>
          <p:cNvPr id="4" name="Picture 3"/>
          <p:cNvPicPr>
            <a:picLocks noChangeAspect="1"/>
          </p:cNvPicPr>
          <p:nvPr/>
        </p:nvPicPr>
        <p:blipFill>
          <a:blip r:embed="rId4"/>
          <a:stretch>
            <a:fillRect/>
          </a:stretch>
        </p:blipFill>
        <p:spPr>
          <a:xfrm>
            <a:off x="3610009" y="2718351"/>
            <a:ext cx="1816082" cy="428469"/>
          </a:xfrm>
          <a:prstGeom prst="rect">
            <a:avLst/>
          </a:prstGeom>
        </p:spPr>
      </p:pic>
      <p:pic>
        <p:nvPicPr>
          <p:cNvPr id="5" name="Picture 4" descr="Image result for logo istio"/>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9574" t="17119" r="23056" b="-1"/>
          <a:stretch/>
        </p:blipFill>
        <p:spPr bwMode="auto">
          <a:xfrm>
            <a:off x="7975343" y="1419515"/>
            <a:ext cx="815611" cy="71351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Image result for github logo"/>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91238" y="1272360"/>
            <a:ext cx="953909" cy="95390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8" descr="Image result for docker hub  logo"/>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858183" y="2322394"/>
            <a:ext cx="1658223" cy="48887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slack logo"/>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892769" y="1572126"/>
            <a:ext cx="1256672" cy="628336"/>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a:picLocks noChangeAspect="1"/>
          </p:cNvPicPr>
          <p:nvPr/>
        </p:nvPicPr>
        <p:blipFill>
          <a:blip r:embed="rId9"/>
          <a:stretch>
            <a:fillRect/>
          </a:stretch>
        </p:blipFill>
        <p:spPr>
          <a:xfrm>
            <a:off x="2740429" y="3348387"/>
            <a:ext cx="937341" cy="840178"/>
          </a:xfrm>
          <a:prstGeom prst="rect">
            <a:avLst/>
          </a:prstGeom>
        </p:spPr>
      </p:pic>
      <p:pic>
        <p:nvPicPr>
          <p:cNvPr id="12" name="Picture 1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397064" y="1070890"/>
            <a:ext cx="1437155" cy="1324577"/>
          </a:xfrm>
          <a:prstGeom prst="rect">
            <a:avLst/>
          </a:prstGeom>
        </p:spPr>
      </p:pic>
      <p:pic>
        <p:nvPicPr>
          <p:cNvPr id="13" name="Picture 12"/>
          <p:cNvPicPr>
            <a:picLocks noChangeAspect="1"/>
          </p:cNvPicPr>
          <p:nvPr/>
        </p:nvPicPr>
        <p:blipFill rotWithShape="1">
          <a:blip r:embed="rId11"/>
          <a:srcRect l="80619" t="40570" r="9269" b="28954"/>
          <a:stretch/>
        </p:blipFill>
        <p:spPr>
          <a:xfrm>
            <a:off x="5658236" y="2438459"/>
            <a:ext cx="474975" cy="636668"/>
          </a:xfrm>
          <a:prstGeom prst="rect">
            <a:avLst/>
          </a:prstGeom>
          <a:ln>
            <a:noFill/>
          </a:ln>
          <a:effectLst>
            <a:outerShdw blurRad="292100" dist="139700" dir="2700000" algn="tl" rotWithShape="0">
              <a:srgbClr val="333333">
                <a:alpha val="65000"/>
              </a:srgbClr>
            </a:outerShdw>
          </a:effectLst>
        </p:spPr>
      </p:pic>
      <p:pic>
        <p:nvPicPr>
          <p:cNvPr id="14" name="Picture 2" descr="Image result for npm logo"/>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774678" y="2609609"/>
            <a:ext cx="830276" cy="322977"/>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Image result for openssh logo"/>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404212" y="4154159"/>
            <a:ext cx="983677" cy="293212"/>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6" descr="Image result for bash logo"/>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92301" y="3323194"/>
            <a:ext cx="953909" cy="9539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Image result for curl logo"/>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72343" y="3195906"/>
            <a:ext cx="915818" cy="3049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5895723" y="3786512"/>
            <a:ext cx="1133788" cy="1133788"/>
          </a:xfrm>
          <a:prstGeom prst="rect">
            <a:avLst/>
          </a:prstGeom>
        </p:spPr>
      </p:pic>
      <p:pic>
        <p:nvPicPr>
          <p:cNvPr id="10" name="Picture 9"/>
          <p:cNvPicPr>
            <a:picLocks noChangeAspect="1"/>
          </p:cNvPicPr>
          <p:nvPr/>
        </p:nvPicPr>
        <p:blipFill>
          <a:blip r:embed="rId17"/>
          <a:stretch>
            <a:fillRect/>
          </a:stretch>
        </p:blipFill>
        <p:spPr>
          <a:xfrm>
            <a:off x="4114611" y="3649364"/>
            <a:ext cx="690804" cy="682169"/>
          </a:xfrm>
          <a:prstGeom prst="rect">
            <a:avLst/>
          </a:prstGeom>
        </p:spPr>
      </p:pic>
      <p:pic>
        <p:nvPicPr>
          <p:cNvPr id="22" name="Picture 21"/>
          <p:cNvPicPr>
            <a:picLocks noChangeAspect="1"/>
          </p:cNvPicPr>
          <p:nvPr/>
        </p:nvPicPr>
        <p:blipFill>
          <a:blip r:embed="rId18"/>
          <a:stretch>
            <a:fillRect/>
          </a:stretch>
        </p:blipFill>
        <p:spPr>
          <a:xfrm>
            <a:off x="4626799" y="305027"/>
            <a:ext cx="1598585" cy="635801"/>
          </a:xfrm>
          <a:prstGeom prst="rect">
            <a:avLst/>
          </a:prstGeom>
        </p:spPr>
      </p:pic>
      <p:pic>
        <p:nvPicPr>
          <p:cNvPr id="19" name="Picture 10" descr="Image result for oracle jet logo">
            <a:extLst>
              <a:ext uri="{FF2B5EF4-FFF2-40B4-BE49-F238E27FC236}">
                <a16:creationId xmlns:a16="http://schemas.microsoft.com/office/drawing/2014/main" id="{B1ECF808-A816-124D-A9C4-C846239C4A9D}"/>
              </a:ext>
            </a:extLst>
          </p:cNvPr>
          <p:cNvPicPr>
            <a:picLocks noChangeAspect="1" noChangeArrowheads="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077874" y="2292896"/>
            <a:ext cx="1204201" cy="69008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4" descr="Image result">
            <a:extLst>
              <a:ext uri="{FF2B5EF4-FFF2-40B4-BE49-F238E27FC236}">
                <a16:creationId xmlns:a16="http://schemas.microsoft.com/office/drawing/2014/main" id="{40FB3F35-E44A-6F40-A504-7B52D75F9294}"/>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523190" y="4570315"/>
            <a:ext cx="1325802" cy="34998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118027BD-E492-F841-B641-E39AE308B10C}"/>
              </a:ext>
            </a:extLst>
          </p:cNvPr>
          <p:cNvPicPr>
            <a:picLocks noChangeAspect="1"/>
          </p:cNvPicPr>
          <p:nvPr/>
        </p:nvPicPr>
        <p:blipFill>
          <a:blip r:embed="rId21"/>
          <a:stretch>
            <a:fillRect/>
          </a:stretch>
        </p:blipFill>
        <p:spPr>
          <a:xfrm>
            <a:off x="7341194" y="4080450"/>
            <a:ext cx="1057275" cy="393306"/>
          </a:xfrm>
          <a:prstGeom prst="rect">
            <a:avLst/>
          </a:prstGeom>
        </p:spPr>
      </p:pic>
      <p:pic>
        <p:nvPicPr>
          <p:cNvPr id="25" name="Picture 6" descr="Image result for node js logo">
            <a:extLst>
              <a:ext uri="{FF2B5EF4-FFF2-40B4-BE49-F238E27FC236}">
                <a16:creationId xmlns:a16="http://schemas.microsoft.com/office/drawing/2014/main" id="{ED03AEEE-764B-9E40-9D73-59B3133F4DB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4198078" y="2240205"/>
            <a:ext cx="1029131" cy="27657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6" descr="Image result for spring boot logo">
            <a:extLst>
              <a:ext uri="{FF2B5EF4-FFF2-40B4-BE49-F238E27FC236}">
                <a16:creationId xmlns:a16="http://schemas.microsoft.com/office/drawing/2014/main" id="{18B6D843-F858-7E41-ADD5-1AC016EC84CD}"/>
              </a:ext>
            </a:extLst>
          </p:cNvPr>
          <p:cNvPicPr>
            <a:picLocks noChangeAspect="1" noChangeArrowheads="1"/>
          </p:cNvPicPr>
          <p:nvPr/>
        </p:nvPicPr>
        <p:blipFill>
          <a:blip r:embed="rId23" cstate="print">
            <a:extLst>
              <a:ext uri="{BEBA8EAE-BF5A-486C-A8C5-ECC9F3942E4B}">
                <a14:imgProps xmlns:a14="http://schemas.microsoft.com/office/drawing/2010/main">
                  <a14:imgLayer r:embed="rId24">
                    <a14:imgEffect>
                      <a14:saturation sat="300000"/>
                    </a14:imgEffect>
                  </a14:imgLayer>
                </a14:imgProps>
              </a:ext>
              <a:ext uri="{28A0092B-C50C-407E-A947-70E740481C1C}">
                <a14:useLocalDpi xmlns:a14="http://schemas.microsoft.com/office/drawing/2010/main" val="0"/>
              </a:ext>
            </a:extLst>
          </a:blip>
          <a:srcRect/>
          <a:stretch>
            <a:fillRect/>
          </a:stretch>
        </p:blipFill>
        <p:spPr bwMode="auto">
          <a:xfrm>
            <a:off x="6192894" y="3088792"/>
            <a:ext cx="1067756" cy="560573"/>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 descr="Image result for project fn oracle logo">
            <a:extLst>
              <a:ext uri="{FF2B5EF4-FFF2-40B4-BE49-F238E27FC236}">
                <a16:creationId xmlns:a16="http://schemas.microsoft.com/office/drawing/2014/main" id="{420EE93E-7D1B-7C40-B2D7-214BDD8A1652}"/>
              </a:ext>
            </a:extLst>
          </p:cNvPr>
          <p:cNvPicPr>
            <a:picLocks noChangeAspect="1" noChangeArrowheads="1"/>
          </p:cNvPicPr>
          <p:nvPr/>
        </p:nvPicPr>
        <p:blipFill>
          <a:blip r:embed="rId25" cstate="print">
            <a:extLst>
              <a:ext uri="{28A0092B-C50C-407E-A947-70E740481C1C}">
                <a14:useLocalDpi xmlns:a14="http://schemas.microsoft.com/office/drawing/2010/main" val="0"/>
              </a:ext>
            </a:extLst>
          </a:blip>
          <a:srcRect/>
          <a:stretch>
            <a:fillRect/>
          </a:stretch>
        </p:blipFill>
        <p:spPr bwMode="auto">
          <a:xfrm>
            <a:off x="272168" y="4331533"/>
            <a:ext cx="753791" cy="336179"/>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91A754D3-5289-0D4F-8CD3-A0F5E97533A0}"/>
              </a:ext>
            </a:extLst>
          </p:cNvPr>
          <p:cNvPicPr>
            <a:picLocks noChangeAspect="1"/>
          </p:cNvPicPr>
          <p:nvPr/>
        </p:nvPicPr>
        <p:blipFill>
          <a:blip r:embed="rId26"/>
          <a:stretch>
            <a:fillRect/>
          </a:stretch>
        </p:blipFill>
        <p:spPr>
          <a:xfrm>
            <a:off x="7869831" y="4635199"/>
            <a:ext cx="1067624" cy="340643"/>
          </a:xfrm>
          <a:prstGeom prst="rect">
            <a:avLst/>
          </a:prstGeom>
        </p:spPr>
      </p:pic>
      <p:pic>
        <p:nvPicPr>
          <p:cNvPr id="30" name="Picture 29">
            <a:extLst>
              <a:ext uri="{FF2B5EF4-FFF2-40B4-BE49-F238E27FC236}">
                <a16:creationId xmlns:a16="http://schemas.microsoft.com/office/drawing/2014/main" id="{86E9FC2F-EB5B-0F46-BBF3-2ACEFEABEBF2}"/>
              </a:ext>
            </a:extLst>
          </p:cNvPr>
          <p:cNvPicPr>
            <a:picLocks noChangeAspect="1"/>
          </p:cNvPicPr>
          <p:nvPr/>
        </p:nvPicPr>
        <p:blipFill>
          <a:blip r:embed="rId27" cstate="screen">
            <a:extLst>
              <a:ext uri="{28A0092B-C50C-407E-A947-70E740481C1C}">
                <a14:useLocalDpi xmlns:a14="http://schemas.microsoft.com/office/drawing/2010/main"/>
              </a:ext>
            </a:extLst>
          </a:blip>
          <a:stretch>
            <a:fillRect/>
          </a:stretch>
        </p:blipFill>
        <p:spPr>
          <a:xfrm>
            <a:off x="4365716" y="4462453"/>
            <a:ext cx="1114832" cy="410517"/>
          </a:xfrm>
          <a:prstGeom prst="rect">
            <a:avLst/>
          </a:prstGeom>
        </p:spPr>
      </p:pic>
      <p:pic>
        <p:nvPicPr>
          <p:cNvPr id="31" name="Picture 30">
            <a:extLst>
              <a:ext uri="{FF2B5EF4-FFF2-40B4-BE49-F238E27FC236}">
                <a16:creationId xmlns:a16="http://schemas.microsoft.com/office/drawing/2014/main" id="{0706754C-E415-0749-BDBE-129611047C7A}"/>
              </a:ext>
            </a:extLst>
          </p:cNvPr>
          <p:cNvPicPr>
            <a:picLocks noChangeAspect="1"/>
          </p:cNvPicPr>
          <p:nvPr/>
        </p:nvPicPr>
        <p:blipFill>
          <a:blip r:embed="rId28"/>
          <a:stretch>
            <a:fillRect/>
          </a:stretch>
        </p:blipFill>
        <p:spPr>
          <a:xfrm>
            <a:off x="5056789" y="3417841"/>
            <a:ext cx="710727" cy="710727"/>
          </a:xfrm>
          <a:prstGeom prst="rect">
            <a:avLst/>
          </a:prstGeom>
        </p:spPr>
      </p:pic>
      <p:pic>
        <p:nvPicPr>
          <p:cNvPr id="32" name="Picture 31">
            <a:extLst>
              <a:ext uri="{FF2B5EF4-FFF2-40B4-BE49-F238E27FC236}">
                <a16:creationId xmlns:a16="http://schemas.microsoft.com/office/drawing/2014/main" id="{B97244D3-EA5F-3F48-B78A-89C486F9254E}"/>
              </a:ext>
            </a:extLst>
          </p:cNvPr>
          <p:cNvPicPr>
            <a:picLocks noChangeAspect="1"/>
          </p:cNvPicPr>
          <p:nvPr/>
        </p:nvPicPr>
        <p:blipFill>
          <a:blip r:embed="rId29"/>
          <a:stretch>
            <a:fillRect/>
          </a:stretch>
        </p:blipFill>
        <p:spPr>
          <a:xfrm>
            <a:off x="6857380" y="1969793"/>
            <a:ext cx="817404" cy="817404"/>
          </a:xfrm>
          <a:prstGeom prst="rect">
            <a:avLst/>
          </a:prstGeom>
        </p:spPr>
      </p:pic>
      <p:pic>
        <p:nvPicPr>
          <p:cNvPr id="33" name="Picture 32">
            <a:extLst>
              <a:ext uri="{FF2B5EF4-FFF2-40B4-BE49-F238E27FC236}">
                <a16:creationId xmlns:a16="http://schemas.microsoft.com/office/drawing/2014/main" id="{996A1D2F-13B8-174B-8766-E59C145C34D8}"/>
              </a:ext>
            </a:extLst>
          </p:cNvPr>
          <p:cNvPicPr>
            <a:picLocks noChangeAspect="1"/>
          </p:cNvPicPr>
          <p:nvPr/>
        </p:nvPicPr>
        <p:blipFill>
          <a:blip r:embed="rId30"/>
          <a:stretch>
            <a:fillRect/>
          </a:stretch>
        </p:blipFill>
        <p:spPr>
          <a:xfrm>
            <a:off x="3613058" y="269500"/>
            <a:ext cx="432787" cy="551803"/>
          </a:xfrm>
          <a:prstGeom prst="rect">
            <a:avLst/>
          </a:prstGeom>
        </p:spPr>
      </p:pic>
      <p:pic>
        <p:nvPicPr>
          <p:cNvPr id="34" name="Picture 12" descr="Image result for logo elastic index">
            <a:extLst>
              <a:ext uri="{FF2B5EF4-FFF2-40B4-BE49-F238E27FC236}">
                <a16:creationId xmlns:a16="http://schemas.microsoft.com/office/drawing/2014/main" id="{92A287A3-F69A-9A4A-BBB1-C5CCB0A599DB}"/>
              </a:ext>
            </a:extLst>
          </p:cNvPr>
          <p:cNvPicPr>
            <a:picLocks noChangeAspect="1" noChangeArrowheads="1"/>
          </p:cNvPicPr>
          <p:nvPr/>
        </p:nvPicPr>
        <p:blipFill>
          <a:blip r:embed="rId31" cstate="print">
            <a:extLst>
              <a:ext uri="{28A0092B-C50C-407E-A947-70E740481C1C}">
                <a14:useLocalDpi xmlns:a14="http://schemas.microsoft.com/office/drawing/2010/main" val="0"/>
              </a:ext>
            </a:extLst>
          </a:blip>
          <a:srcRect/>
          <a:stretch>
            <a:fillRect/>
          </a:stretch>
        </p:blipFill>
        <p:spPr bwMode="auto">
          <a:xfrm>
            <a:off x="2709024" y="748450"/>
            <a:ext cx="1387495" cy="424574"/>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34">
            <a:extLst>
              <a:ext uri="{FF2B5EF4-FFF2-40B4-BE49-F238E27FC236}">
                <a16:creationId xmlns:a16="http://schemas.microsoft.com/office/drawing/2014/main" id="{F42DA073-A08D-E04B-91B1-D570E2DB2362}"/>
              </a:ext>
            </a:extLst>
          </p:cNvPr>
          <p:cNvPicPr>
            <a:picLocks noChangeAspect="1"/>
          </p:cNvPicPr>
          <p:nvPr/>
        </p:nvPicPr>
        <p:blipFill>
          <a:blip r:embed="rId32"/>
          <a:stretch>
            <a:fillRect/>
          </a:stretch>
        </p:blipFill>
        <p:spPr>
          <a:xfrm>
            <a:off x="6825532" y="95900"/>
            <a:ext cx="2161787" cy="1253104"/>
          </a:xfrm>
          <a:prstGeom prst="rect">
            <a:avLst/>
          </a:prstGeom>
        </p:spPr>
      </p:pic>
      <p:pic>
        <p:nvPicPr>
          <p:cNvPr id="36" name="Picture 42" descr="Image result for netbeans logo">
            <a:extLst>
              <a:ext uri="{FF2B5EF4-FFF2-40B4-BE49-F238E27FC236}">
                <a16:creationId xmlns:a16="http://schemas.microsoft.com/office/drawing/2014/main" id="{44810A5D-F2B3-487D-B783-E6D962DAD972}"/>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1827603" y="1187062"/>
            <a:ext cx="750695" cy="75069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44" descr="Image result for sourcetree image">
            <a:extLst>
              <a:ext uri="{FF2B5EF4-FFF2-40B4-BE49-F238E27FC236}">
                <a16:creationId xmlns:a16="http://schemas.microsoft.com/office/drawing/2014/main" id="{8763140F-5886-488B-B736-2AF103FCB64D}"/>
              </a:ext>
            </a:extLst>
          </p:cNvPr>
          <p:cNvPicPr>
            <a:picLocks noChangeAspect="1" noChangeArrowheads="1"/>
          </p:cNvPicPr>
          <p:nvPr/>
        </p:nvPicPr>
        <p:blipFill>
          <a:blip r:embed="rId34" cstate="print">
            <a:extLst>
              <a:ext uri="{28A0092B-C50C-407E-A947-70E740481C1C}">
                <a14:useLocalDpi xmlns:a14="http://schemas.microsoft.com/office/drawing/2010/main" val="0"/>
              </a:ext>
            </a:extLst>
          </a:blip>
          <a:srcRect/>
          <a:stretch>
            <a:fillRect/>
          </a:stretch>
        </p:blipFill>
        <p:spPr bwMode="auto">
          <a:xfrm>
            <a:off x="4342823" y="1223153"/>
            <a:ext cx="937341" cy="4928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202802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93497-840A-4145-BE2D-69E60F61FC74}"/>
              </a:ext>
            </a:extLst>
          </p:cNvPr>
          <p:cNvSpPr>
            <a:spLocks noGrp="1"/>
          </p:cNvSpPr>
          <p:nvPr>
            <p:ph type="title"/>
          </p:nvPr>
        </p:nvSpPr>
        <p:spPr>
          <a:xfrm>
            <a:off x="662940" y="45491"/>
            <a:ext cx="7886700" cy="994172"/>
          </a:xfrm>
        </p:spPr>
        <p:txBody>
          <a:bodyPr/>
          <a:lstStyle/>
          <a:p>
            <a:r>
              <a:rPr lang="en-GB" dirty="0"/>
              <a:t>API-First</a:t>
            </a:r>
          </a:p>
        </p:txBody>
      </p:sp>
      <p:pic>
        <p:nvPicPr>
          <p:cNvPr id="5" name="image82.png">
            <a:extLst>
              <a:ext uri="{FF2B5EF4-FFF2-40B4-BE49-F238E27FC236}">
                <a16:creationId xmlns:a16="http://schemas.microsoft.com/office/drawing/2014/main" id="{4ED89CEE-A799-A14E-94C7-A8DE7327CA36}"/>
              </a:ext>
            </a:extLst>
          </p:cNvPr>
          <p:cNvPicPr>
            <a:picLocks noChangeAspect="1"/>
          </p:cNvPicPr>
          <p:nvPr/>
        </p:nvPicPr>
        <p:blipFill>
          <a:blip r:embed="rId2">
            <a:extLst/>
          </a:blip>
          <a:stretch>
            <a:fillRect/>
          </a:stretch>
        </p:blipFill>
        <p:spPr>
          <a:xfrm>
            <a:off x="4394032" y="1684363"/>
            <a:ext cx="4536505" cy="2615579"/>
          </a:xfrm>
          <a:prstGeom prst="rect">
            <a:avLst/>
          </a:prstGeom>
          <a:ln w="12700">
            <a:miter lim="400000"/>
          </a:ln>
        </p:spPr>
      </p:pic>
      <p:grpSp>
        <p:nvGrpSpPr>
          <p:cNvPr id="6" name="Group 1355">
            <a:extLst>
              <a:ext uri="{FF2B5EF4-FFF2-40B4-BE49-F238E27FC236}">
                <a16:creationId xmlns:a16="http://schemas.microsoft.com/office/drawing/2014/main" id="{6A502539-B765-D04A-8028-5C3CAB1CC43E}"/>
              </a:ext>
            </a:extLst>
          </p:cNvPr>
          <p:cNvGrpSpPr/>
          <p:nvPr/>
        </p:nvGrpSpPr>
        <p:grpSpPr>
          <a:xfrm>
            <a:off x="301922" y="984429"/>
            <a:ext cx="3957129" cy="1297916"/>
            <a:chOff x="-1" y="-19730"/>
            <a:chExt cx="5276170" cy="1730553"/>
          </a:xfrm>
        </p:grpSpPr>
        <p:sp>
          <p:nvSpPr>
            <p:cNvPr id="7" name="Shape 1352">
              <a:extLst>
                <a:ext uri="{FF2B5EF4-FFF2-40B4-BE49-F238E27FC236}">
                  <a16:creationId xmlns:a16="http://schemas.microsoft.com/office/drawing/2014/main" id="{9608E5BE-A6B9-4C44-85D6-10F9B4A50AA0}"/>
                </a:ext>
              </a:extLst>
            </p:cNvPr>
            <p:cNvSpPr/>
            <p:nvPr/>
          </p:nvSpPr>
          <p:spPr>
            <a:xfrm>
              <a:off x="-1" y="-1"/>
              <a:ext cx="5276170" cy="1564758"/>
            </a:xfrm>
            <a:prstGeom prst="rect">
              <a:avLst/>
            </a:prstGeom>
            <a:solidFill>
              <a:srgbClr val="EDEDE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8" name="Shape 1353">
              <a:extLst>
                <a:ext uri="{FF2B5EF4-FFF2-40B4-BE49-F238E27FC236}">
                  <a16:creationId xmlns:a16="http://schemas.microsoft.com/office/drawing/2014/main" id="{A383D7FB-00ED-AA47-B33F-186BFD61648C}"/>
                </a:ext>
              </a:extLst>
            </p:cNvPr>
            <p:cNvSpPr/>
            <p:nvPr/>
          </p:nvSpPr>
          <p:spPr>
            <a:xfrm>
              <a:off x="824379" y="-19730"/>
              <a:ext cx="4451788" cy="5811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rPr sz="1200"/>
                <a:t>Avoid rework: feedback early in the cycle</a:t>
              </a:r>
            </a:p>
          </p:txBody>
        </p:sp>
        <p:sp>
          <p:nvSpPr>
            <p:cNvPr id="9" name="Shape 1354">
              <a:extLst>
                <a:ext uri="{FF2B5EF4-FFF2-40B4-BE49-F238E27FC236}">
                  <a16:creationId xmlns:a16="http://schemas.microsoft.com/office/drawing/2014/main" id="{59072FC1-FFD1-A646-9BDA-9D161C7EFF6D}"/>
                </a:ext>
              </a:extLst>
            </p:cNvPr>
            <p:cNvSpPr/>
            <p:nvPr/>
          </p:nvSpPr>
          <p:spPr>
            <a:xfrm>
              <a:off x="255814" y="548114"/>
              <a:ext cx="4790677" cy="11627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lvl1pPr>
                <a:lnSpc>
                  <a:spcPts val="2200"/>
                </a:lnSpc>
                <a:spcBef>
                  <a:spcPts val="600"/>
                </a:spcBef>
                <a:defRPr>
                  <a:latin typeface="Verdana"/>
                  <a:ea typeface="Verdana"/>
                  <a:cs typeface="Verdana"/>
                  <a:sym typeface="Verdana"/>
                </a:defRPr>
              </a:lvl1pPr>
            </a:lstStyle>
            <a:p>
              <a:r>
                <a:rPr sz="1013"/>
                <a:t>By getting feedback very early in the lifecycle, changes of rework late in the cycle are slim. Saving time and cost. </a:t>
              </a:r>
            </a:p>
          </p:txBody>
        </p:sp>
      </p:grpSp>
      <p:grpSp>
        <p:nvGrpSpPr>
          <p:cNvPr id="10" name="Group 1358">
            <a:extLst>
              <a:ext uri="{FF2B5EF4-FFF2-40B4-BE49-F238E27FC236}">
                <a16:creationId xmlns:a16="http://schemas.microsoft.com/office/drawing/2014/main" id="{2DE38E41-C6E3-6442-B9BE-7469E5E455E4}"/>
              </a:ext>
            </a:extLst>
          </p:cNvPr>
          <p:cNvGrpSpPr/>
          <p:nvPr/>
        </p:nvGrpSpPr>
        <p:grpSpPr>
          <a:xfrm>
            <a:off x="209520" y="877885"/>
            <a:ext cx="636068" cy="600980"/>
            <a:chOff x="-1" y="-1"/>
            <a:chExt cx="848088" cy="801305"/>
          </a:xfrm>
        </p:grpSpPr>
        <p:sp>
          <p:nvSpPr>
            <p:cNvPr id="11" name="Shape 1356">
              <a:extLst>
                <a:ext uri="{FF2B5EF4-FFF2-40B4-BE49-F238E27FC236}">
                  <a16:creationId xmlns:a16="http://schemas.microsoft.com/office/drawing/2014/main" id="{A03D26DE-2D2D-6441-AB7A-4A4316C41B2A}"/>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2B0A3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12" name="Shape 1357">
              <a:extLst>
                <a:ext uri="{FF2B5EF4-FFF2-40B4-BE49-F238E27FC236}">
                  <a16:creationId xmlns:a16="http://schemas.microsoft.com/office/drawing/2014/main" id="{5DC75E08-CED8-0D44-B112-D7E3228D37E1}"/>
                </a:ext>
              </a:extLst>
            </p:cNvPr>
            <p:cNvSpPr/>
            <p:nvPr/>
          </p:nvSpPr>
          <p:spPr>
            <a:xfrm>
              <a:off x="-1" y="139044"/>
              <a:ext cx="848088" cy="523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800">
                  <a:solidFill>
                    <a:srgbClr val="FFFFFF"/>
                  </a:solidFill>
                  <a:latin typeface="Verdana"/>
                  <a:ea typeface="Verdana"/>
                  <a:cs typeface="Verdana"/>
                  <a:sym typeface="Verdana"/>
                </a:defRPr>
              </a:lvl1pPr>
            </a:lstStyle>
            <a:p>
              <a:r>
                <a:rPr sz="2100"/>
                <a:t>1</a:t>
              </a:r>
            </a:p>
          </p:txBody>
        </p:sp>
      </p:grpSp>
      <p:grpSp>
        <p:nvGrpSpPr>
          <p:cNvPr id="13" name="Group 1362">
            <a:extLst>
              <a:ext uri="{FF2B5EF4-FFF2-40B4-BE49-F238E27FC236}">
                <a16:creationId xmlns:a16="http://schemas.microsoft.com/office/drawing/2014/main" id="{EEC8D612-2CA2-1F41-A6E3-EEF26641AE8E}"/>
              </a:ext>
            </a:extLst>
          </p:cNvPr>
          <p:cNvGrpSpPr/>
          <p:nvPr/>
        </p:nvGrpSpPr>
        <p:grpSpPr>
          <a:xfrm>
            <a:off x="301921" y="2280573"/>
            <a:ext cx="3957128" cy="1202672"/>
            <a:chOff x="-1" y="-38804"/>
            <a:chExt cx="5276169" cy="1603561"/>
          </a:xfrm>
        </p:grpSpPr>
        <p:sp>
          <p:nvSpPr>
            <p:cNvPr id="14" name="Shape 1359">
              <a:extLst>
                <a:ext uri="{FF2B5EF4-FFF2-40B4-BE49-F238E27FC236}">
                  <a16:creationId xmlns:a16="http://schemas.microsoft.com/office/drawing/2014/main" id="{D5DE6041-B7C0-8844-A67A-0074EC0F88F1}"/>
                </a:ext>
              </a:extLst>
            </p:cNvPr>
            <p:cNvSpPr/>
            <p:nvPr/>
          </p:nvSpPr>
          <p:spPr>
            <a:xfrm>
              <a:off x="-1" y="-1"/>
              <a:ext cx="5276169" cy="1564758"/>
            </a:xfrm>
            <a:prstGeom prst="rect">
              <a:avLst/>
            </a:prstGeom>
            <a:solidFill>
              <a:srgbClr val="EDEDE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15" name="Shape 1360">
              <a:extLst>
                <a:ext uri="{FF2B5EF4-FFF2-40B4-BE49-F238E27FC236}">
                  <a16:creationId xmlns:a16="http://schemas.microsoft.com/office/drawing/2014/main" id="{6B9B3C5E-6BC9-044B-87A8-B9B096197CE8}"/>
                </a:ext>
              </a:extLst>
            </p:cNvPr>
            <p:cNvSpPr/>
            <p:nvPr/>
          </p:nvSpPr>
          <p:spPr>
            <a:xfrm>
              <a:off x="824379" y="-38804"/>
              <a:ext cx="4451787" cy="58118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rPr sz="1200"/>
                <a:t>Parallel development: Decouple App dev from Service dev</a:t>
              </a:r>
            </a:p>
          </p:txBody>
        </p:sp>
        <p:sp>
          <p:nvSpPr>
            <p:cNvPr id="16" name="Shape 1361">
              <a:extLst>
                <a:ext uri="{FF2B5EF4-FFF2-40B4-BE49-F238E27FC236}">
                  <a16:creationId xmlns:a16="http://schemas.microsoft.com/office/drawing/2014/main" id="{9A28324E-F839-9446-AFFD-7AD1B09FF79C}"/>
                </a:ext>
              </a:extLst>
            </p:cNvPr>
            <p:cNvSpPr/>
            <p:nvPr/>
          </p:nvSpPr>
          <p:spPr>
            <a:xfrm>
              <a:off x="255814" y="548113"/>
              <a:ext cx="4717545" cy="7865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lvl1pPr>
                <a:lnSpc>
                  <a:spcPts val="2200"/>
                </a:lnSpc>
                <a:spcBef>
                  <a:spcPts val="600"/>
                </a:spcBef>
                <a:defRPr>
                  <a:latin typeface="Verdana"/>
                  <a:ea typeface="Verdana"/>
                  <a:cs typeface="Verdana"/>
                  <a:sym typeface="Verdana"/>
                </a:defRPr>
              </a:lvl1pPr>
            </a:lstStyle>
            <a:p>
              <a:r>
                <a:rPr sz="1013"/>
                <a:t>By defining APIs with API Blueprints or Swagger, app dev and service dev can occur in parallel. </a:t>
              </a:r>
            </a:p>
          </p:txBody>
        </p:sp>
      </p:grpSp>
      <p:grpSp>
        <p:nvGrpSpPr>
          <p:cNvPr id="17" name="Group 1366">
            <a:extLst>
              <a:ext uri="{FF2B5EF4-FFF2-40B4-BE49-F238E27FC236}">
                <a16:creationId xmlns:a16="http://schemas.microsoft.com/office/drawing/2014/main" id="{62551F66-D72D-F44F-A023-66CF180879BE}"/>
              </a:ext>
            </a:extLst>
          </p:cNvPr>
          <p:cNvGrpSpPr/>
          <p:nvPr/>
        </p:nvGrpSpPr>
        <p:grpSpPr>
          <a:xfrm>
            <a:off x="309833" y="3640135"/>
            <a:ext cx="3949215" cy="1283118"/>
            <a:chOff x="-1" y="-1"/>
            <a:chExt cx="5265618" cy="1710823"/>
          </a:xfrm>
        </p:grpSpPr>
        <p:sp>
          <p:nvSpPr>
            <p:cNvPr id="18" name="Shape 1363">
              <a:extLst>
                <a:ext uri="{FF2B5EF4-FFF2-40B4-BE49-F238E27FC236}">
                  <a16:creationId xmlns:a16="http://schemas.microsoft.com/office/drawing/2014/main" id="{EB201EED-8F61-3943-9FF9-6BD7C0349F51}"/>
                </a:ext>
              </a:extLst>
            </p:cNvPr>
            <p:cNvSpPr/>
            <p:nvPr/>
          </p:nvSpPr>
          <p:spPr>
            <a:xfrm>
              <a:off x="-1" y="-1"/>
              <a:ext cx="5265618" cy="1564758"/>
            </a:xfrm>
            <a:prstGeom prst="rect">
              <a:avLst/>
            </a:prstGeom>
            <a:solidFill>
              <a:srgbClr val="EDEDE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19" name="Shape 1364">
              <a:extLst>
                <a:ext uri="{FF2B5EF4-FFF2-40B4-BE49-F238E27FC236}">
                  <a16:creationId xmlns:a16="http://schemas.microsoft.com/office/drawing/2014/main" id="{C9D1D858-07A8-CE46-8351-12723962F3CD}"/>
                </a:ext>
              </a:extLst>
            </p:cNvPr>
            <p:cNvSpPr/>
            <p:nvPr/>
          </p:nvSpPr>
          <p:spPr>
            <a:xfrm>
              <a:off x="822729" y="141339"/>
              <a:ext cx="4442885" cy="27340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rPr sz="1200"/>
                <a:t>Agile: be ready for change</a:t>
              </a:r>
            </a:p>
          </p:txBody>
        </p:sp>
        <p:sp>
          <p:nvSpPr>
            <p:cNvPr id="20" name="Shape 1365">
              <a:extLst>
                <a:ext uri="{FF2B5EF4-FFF2-40B4-BE49-F238E27FC236}">
                  <a16:creationId xmlns:a16="http://schemas.microsoft.com/office/drawing/2014/main" id="{03E2E092-82F0-7046-A354-7E14CE06A871}"/>
                </a:ext>
              </a:extLst>
            </p:cNvPr>
            <p:cNvSpPr/>
            <p:nvPr/>
          </p:nvSpPr>
          <p:spPr>
            <a:xfrm>
              <a:off x="255302" y="548113"/>
              <a:ext cx="4781096" cy="116270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t">
              <a:spAutoFit/>
            </a:bodyPr>
            <a:lstStyle>
              <a:lvl1pPr>
                <a:lnSpc>
                  <a:spcPts val="2200"/>
                </a:lnSpc>
                <a:spcBef>
                  <a:spcPts val="600"/>
                </a:spcBef>
                <a:defRPr>
                  <a:latin typeface="Verdana"/>
                  <a:ea typeface="Verdana"/>
                  <a:cs typeface="Verdana"/>
                  <a:sym typeface="Verdana"/>
                </a:defRPr>
              </a:lvl1pPr>
            </a:lstStyle>
            <a:p>
              <a:r>
                <a:rPr sz="1013"/>
                <a:t>By continuously verifying service builds against API definitions, non-compliant updates can be detected quickly.</a:t>
              </a:r>
            </a:p>
          </p:txBody>
        </p:sp>
      </p:grpSp>
      <p:grpSp>
        <p:nvGrpSpPr>
          <p:cNvPr id="21" name="Group 1369">
            <a:extLst>
              <a:ext uri="{FF2B5EF4-FFF2-40B4-BE49-F238E27FC236}">
                <a16:creationId xmlns:a16="http://schemas.microsoft.com/office/drawing/2014/main" id="{C28D6747-AA25-4945-9BD2-33675E0B837E}"/>
              </a:ext>
            </a:extLst>
          </p:cNvPr>
          <p:cNvGrpSpPr/>
          <p:nvPr/>
        </p:nvGrpSpPr>
        <p:grpSpPr>
          <a:xfrm>
            <a:off x="223354" y="3518629"/>
            <a:ext cx="636068" cy="600980"/>
            <a:chOff x="-1" y="-1"/>
            <a:chExt cx="848088" cy="801305"/>
          </a:xfrm>
        </p:grpSpPr>
        <p:sp>
          <p:nvSpPr>
            <p:cNvPr id="22" name="Shape 1367">
              <a:extLst>
                <a:ext uri="{FF2B5EF4-FFF2-40B4-BE49-F238E27FC236}">
                  <a16:creationId xmlns:a16="http://schemas.microsoft.com/office/drawing/2014/main" id="{1EBA9338-DA96-8B4D-8AC2-F56F5B1BAA9B}"/>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12ABDB"/>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23" name="Shape 1368">
              <a:extLst>
                <a:ext uri="{FF2B5EF4-FFF2-40B4-BE49-F238E27FC236}">
                  <a16:creationId xmlns:a16="http://schemas.microsoft.com/office/drawing/2014/main" id="{5A264C9F-DF12-FE49-ACE0-04BDBC80898C}"/>
                </a:ext>
              </a:extLst>
            </p:cNvPr>
            <p:cNvSpPr/>
            <p:nvPr/>
          </p:nvSpPr>
          <p:spPr>
            <a:xfrm>
              <a:off x="-1" y="139044"/>
              <a:ext cx="848088" cy="523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800">
                  <a:solidFill>
                    <a:srgbClr val="FFFFFF"/>
                  </a:solidFill>
                  <a:latin typeface="Verdana"/>
                  <a:ea typeface="Verdana"/>
                  <a:cs typeface="Verdana"/>
                  <a:sym typeface="Verdana"/>
                </a:defRPr>
              </a:lvl1pPr>
            </a:lstStyle>
            <a:p>
              <a:r>
                <a:rPr sz="2100"/>
                <a:t>3</a:t>
              </a:r>
            </a:p>
          </p:txBody>
        </p:sp>
      </p:grpSp>
      <p:grpSp>
        <p:nvGrpSpPr>
          <p:cNvPr id="24" name="Group 1372">
            <a:extLst>
              <a:ext uri="{FF2B5EF4-FFF2-40B4-BE49-F238E27FC236}">
                <a16:creationId xmlns:a16="http://schemas.microsoft.com/office/drawing/2014/main" id="{01690CC1-6B87-7B4F-9012-BE748ED8787D}"/>
              </a:ext>
            </a:extLst>
          </p:cNvPr>
          <p:cNvGrpSpPr/>
          <p:nvPr/>
        </p:nvGrpSpPr>
        <p:grpSpPr>
          <a:xfrm>
            <a:off x="215827" y="2184289"/>
            <a:ext cx="636068" cy="600980"/>
            <a:chOff x="-1" y="-1"/>
            <a:chExt cx="848088" cy="801305"/>
          </a:xfrm>
        </p:grpSpPr>
        <p:sp>
          <p:nvSpPr>
            <p:cNvPr id="25" name="Shape 1370">
              <a:extLst>
                <a:ext uri="{FF2B5EF4-FFF2-40B4-BE49-F238E27FC236}">
                  <a16:creationId xmlns:a16="http://schemas.microsoft.com/office/drawing/2014/main" id="{646A8308-EFAC-CE49-AF08-6EEA51F26108}"/>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0070A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26" name="Shape 1371">
              <a:extLst>
                <a:ext uri="{FF2B5EF4-FFF2-40B4-BE49-F238E27FC236}">
                  <a16:creationId xmlns:a16="http://schemas.microsoft.com/office/drawing/2014/main" id="{7DB0EE80-9FAB-D249-AE29-C53CD2C73E2D}"/>
                </a:ext>
              </a:extLst>
            </p:cNvPr>
            <p:cNvSpPr/>
            <p:nvPr/>
          </p:nvSpPr>
          <p:spPr>
            <a:xfrm>
              <a:off x="-1" y="139044"/>
              <a:ext cx="848088" cy="5232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34289" tIns="34289" rIns="34289" bIns="34289" numCol="1" anchor="ctr">
              <a:spAutoFit/>
            </a:bodyPr>
            <a:lstStyle>
              <a:lvl1pPr algn="ctr">
                <a:defRPr sz="2800">
                  <a:solidFill>
                    <a:srgbClr val="FFFFFF"/>
                  </a:solidFill>
                  <a:latin typeface="Verdana"/>
                  <a:ea typeface="Verdana"/>
                  <a:cs typeface="Verdana"/>
                  <a:sym typeface="Verdana"/>
                </a:defRPr>
              </a:lvl1pPr>
            </a:lstStyle>
            <a:p>
              <a:r>
                <a:rPr sz="2100"/>
                <a:t>2</a:t>
              </a:r>
            </a:p>
          </p:txBody>
        </p:sp>
      </p:grpSp>
    </p:spTree>
    <p:extLst>
      <p:ext uri="{BB962C8B-B14F-4D97-AF65-F5344CB8AC3E}">
        <p14:creationId xmlns:p14="http://schemas.microsoft.com/office/powerpoint/2010/main" val="2984393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56C1A2-0DE5-47AA-A3CF-9A64D0257EE8}"/>
              </a:ext>
            </a:extLst>
          </p:cNvPr>
          <p:cNvSpPr>
            <a:spLocks noGrp="1"/>
          </p:cNvSpPr>
          <p:nvPr>
            <p:ph type="title"/>
          </p:nvPr>
        </p:nvSpPr>
        <p:spPr/>
        <p:txBody>
          <a:bodyPr/>
          <a:lstStyle/>
          <a:p>
            <a:r>
              <a:rPr lang="nl-NL" dirty="0"/>
              <a:t>API Gateway </a:t>
            </a:r>
            <a:endParaRPr lang="en-NL" dirty="0"/>
          </a:p>
        </p:txBody>
      </p:sp>
      <p:sp>
        <p:nvSpPr>
          <p:cNvPr id="3" name="Footer Placeholder 2">
            <a:extLst>
              <a:ext uri="{FF2B5EF4-FFF2-40B4-BE49-F238E27FC236}">
                <a16:creationId xmlns:a16="http://schemas.microsoft.com/office/drawing/2014/main" id="{C48EEB10-D1E1-4FAB-B749-98BF39DB3DCD}"/>
              </a:ext>
            </a:extLst>
          </p:cNvPr>
          <p:cNvSpPr>
            <a:spLocks noGrp="1"/>
          </p:cNvSpPr>
          <p:nvPr>
            <p:ph type="ftr" sz="quarter" idx="11"/>
          </p:nvPr>
        </p:nvSpPr>
        <p:spPr/>
        <p:txBody>
          <a:bodyPr/>
          <a:lstStyle/>
          <a:p>
            <a:r>
              <a:rPr lang="en-US"/>
              <a:t>Microservices &amp; SCS Architecture &amp; Platform - architecture brainstorm</a:t>
            </a:r>
            <a:endParaRPr lang="nl-NL"/>
          </a:p>
        </p:txBody>
      </p:sp>
      <p:sp>
        <p:nvSpPr>
          <p:cNvPr id="4" name="Slide Number Placeholder 3">
            <a:extLst>
              <a:ext uri="{FF2B5EF4-FFF2-40B4-BE49-F238E27FC236}">
                <a16:creationId xmlns:a16="http://schemas.microsoft.com/office/drawing/2014/main" id="{F90FB1D6-6FFF-4858-B552-56F4181E54D1}"/>
              </a:ext>
            </a:extLst>
          </p:cNvPr>
          <p:cNvSpPr>
            <a:spLocks noGrp="1"/>
          </p:cNvSpPr>
          <p:nvPr>
            <p:ph type="sldNum" sz="quarter" idx="12"/>
          </p:nvPr>
        </p:nvSpPr>
        <p:spPr/>
        <p:txBody>
          <a:bodyPr/>
          <a:lstStyle/>
          <a:p>
            <a:fld id="{3DAF2546-231D-475C-B5EC-5D48B791FE27}" type="slidenum">
              <a:rPr lang="nl-NL" smtClean="0"/>
              <a:t>48</a:t>
            </a:fld>
            <a:endParaRPr lang="nl-NL"/>
          </a:p>
        </p:txBody>
      </p:sp>
      <p:sp>
        <p:nvSpPr>
          <p:cNvPr id="5" name="Rounded Rectangle 53">
            <a:extLst>
              <a:ext uri="{FF2B5EF4-FFF2-40B4-BE49-F238E27FC236}">
                <a16:creationId xmlns:a16="http://schemas.microsoft.com/office/drawing/2014/main" id="{0864D323-36EF-4270-A5F9-BA0D6C1542DB}"/>
              </a:ext>
            </a:extLst>
          </p:cNvPr>
          <p:cNvSpPr/>
          <p:nvPr/>
        </p:nvSpPr>
        <p:spPr>
          <a:xfrm>
            <a:off x="285865" y="1451928"/>
            <a:ext cx="1037528" cy="3919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API Portal</a:t>
            </a:r>
            <a:endParaRPr lang="nl-NL" sz="1013" dirty="0"/>
          </a:p>
        </p:txBody>
      </p:sp>
      <p:sp>
        <p:nvSpPr>
          <p:cNvPr id="6" name="Rounded Rectangle 9">
            <a:extLst>
              <a:ext uri="{FF2B5EF4-FFF2-40B4-BE49-F238E27FC236}">
                <a16:creationId xmlns:a16="http://schemas.microsoft.com/office/drawing/2014/main" id="{3DCBA1C0-1642-4FDB-A559-B51124345FCD}"/>
              </a:ext>
            </a:extLst>
          </p:cNvPr>
          <p:cNvSpPr/>
          <p:nvPr/>
        </p:nvSpPr>
        <p:spPr>
          <a:xfrm>
            <a:off x="2199612" y="1402058"/>
            <a:ext cx="5343648" cy="106018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Web Shop Portal</a:t>
            </a:r>
          </a:p>
          <a:p>
            <a:pPr algn="ctr"/>
            <a:endParaRPr lang="nl-NL" sz="2400" dirty="0"/>
          </a:p>
        </p:txBody>
      </p:sp>
      <p:sp>
        <p:nvSpPr>
          <p:cNvPr id="7" name="Rounded Rectangle 10">
            <a:extLst>
              <a:ext uri="{FF2B5EF4-FFF2-40B4-BE49-F238E27FC236}">
                <a16:creationId xmlns:a16="http://schemas.microsoft.com/office/drawing/2014/main" id="{11136DE1-CE23-4BAE-AB81-5624DE56AECA}"/>
              </a:ext>
            </a:extLst>
          </p:cNvPr>
          <p:cNvSpPr/>
          <p:nvPr/>
        </p:nvSpPr>
        <p:spPr>
          <a:xfrm>
            <a:off x="2489146" y="1943349"/>
            <a:ext cx="833741" cy="244258"/>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Customers</a:t>
            </a:r>
          </a:p>
        </p:txBody>
      </p:sp>
      <p:sp>
        <p:nvSpPr>
          <p:cNvPr id="8" name="Rounded Rectangle 11">
            <a:extLst>
              <a:ext uri="{FF2B5EF4-FFF2-40B4-BE49-F238E27FC236}">
                <a16:creationId xmlns:a16="http://schemas.microsoft.com/office/drawing/2014/main" id="{C5929D1C-8F4A-4955-8B56-9EE71F0BE14B}"/>
              </a:ext>
            </a:extLst>
          </p:cNvPr>
          <p:cNvSpPr/>
          <p:nvPr/>
        </p:nvSpPr>
        <p:spPr>
          <a:xfrm>
            <a:off x="3509634" y="1943349"/>
            <a:ext cx="833741" cy="244258"/>
          </a:xfrm>
          <a:prstGeom prst="roundRect">
            <a:avLst/>
          </a:prstGeom>
          <a:solidFill>
            <a:srgbClr val="FDC5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Orders</a:t>
            </a:r>
          </a:p>
        </p:txBody>
      </p:sp>
      <p:sp>
        <p:nvSpPr>
          <p:cNvPr id="9" name="Rounded Rectangle 12">
            <a:extLst>
              <a:ext uri="{FF2B5EF4-FFF2-40B4-BE49-F238E27FC236}">
                <a16:creationId xmlns:a16="http://schemas.microsoft.com/office/drawing/2014/main" id="{D111EE49-924E-4BA5-BD58-8F4795C4AF23}"/>
              </a:ext>
            </a:extLst>
          </p:cNvPr>
          <p:cNvSpPr/>
          <p:nvPr/>
        </p:nvSpPr>
        <p:spPr>
          <a:xfrm>
            <a:off x="4530121" y="1943349"/>
            <a:ext cx="833741" cy="244258"/>
          </a:xfrm>
          <a:prstGeom prst="roundRect">
            <a:avLst/>
          </a:prstGeom>
          <a:solidFill>
            <a:srgbClr val="00B05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Products</a:t>
            </a:r>
          </a:p>
        </p:txBody>
      </p:sp>
      <p:sp>
        <p:nvSpPr>
          <p:cNvPr id="10" name="Rounded Rectangle 13">
            <a:extLst>
              <a:ext uri="{FF2B5EF4-FFF2-40B4-BE49-F238E27FC236}">
                <a16:creationId xmlns:a16="http://schemas.microsoft.com/office/drawing/2014/main" id="{99723F26-E10A-4D60-918E-F436E10C0A5D}"/>
              </a:ext>
            </a:extLst>
          </p:cNvPr>
          <p:cNvSpPr/>
          <p:nvPr/>
        </p:nvSpPr>
        <p:spPr>
          <a:xfrm>
            <a:off x="5550609" y="1943349"/>
            <a:ext cx="833741" cy="244258"/>
          </a:xfrm>
          <a:prstGeom prst="roundRect">
            <a:avLst/>
          </a:prstGeom>
          <a:solidFill>
            <a:srgbClr val="FF0000"/>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Loyalty</a:t>
            </a:r>
          </a:p>
        </p:txBody>
      </p:sp>
      <p:sp>
        <p:nvSpPr>
          <p:cNvPr id="11" name="Rounded Rectangle 14">
            <a:extLst>
              <a:ext uri="{FF2B5EF4-FFF2-40B4-BE49-F238E27FC236}">
                <a16:creationId xmlns:a16="http://schemas.microsoft.com/office/drawing/2014/main" id="{696DC5CD-B120-4C10-B5CC-158C4234AD61}"/>
              </a:ext>
            </a:extLst>
          </p:cNvPr>
          <p:cNvSpPr/>
          <p:nvPr/>
        </p:nvSpPr>
        <p:spPr>
          <a:xfrm>
            <a:off x="6571097" y="1943349"/>
            <a:ext cx="833741" cy="244258"/>
          </a:xfrm>
          <a:prstGeom prst="roundRect">
            <a:avLst/>
          </a:prstGeom>
          <a:solidFill>
            <a:srgbClr val="7F7F7F"/>
          </a:solidFill>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900" dirty="0"/>
              <a:t>µ  Finance</a:t>
            </a:r>
          </a:p>
        </p:txBody>
      </p:sp>
      <p:pic>
        <p:nvPicPr>
          <p:cNvPr id="12" name="Picture 11">
            <a:extLst>
              <a:ext uri="{FF2B5EF4-FFF2-40B4-BE49-F238E27FC236}">
                <a16:creationId xmlns:a16="http://schemas.microsoft.com/office/drawing/2014/main" id="{7567D519-4092-4C3C-AAE1-46BB9AE41A07}"/>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9726" y="1772422"/>
            <a:ext cx="911509" cy="335647"/>
          </a:xfrm>
          <a:prstGeom prst="rect">
            <a:avLst/>
          </a:prstGeom>
        </p:spPr>
      </p:pic>
      <p:sp>
        <p:nvSpPr>
          <p:cNvPr id="14" name="Rounded Rectangle 32">
            <a:extLst>
              <a:ext uri="{FF2B5EF4-FFF2-40B4-BE49-F238E27FC236}">
                <a16:creationId xmlns:a16="http://schemas.microsoft.com/office/drawing/2014/main" id="{C72AECE1-5F6C-47ED-B78F-106ABE41B6FF}"/>
              </a:ext>
            </a:extLst>
          </p:cNvPr>
          <p:cNvSpPr/>
          <p:nvPr/>
        </p:nvSpPr>
        <p:spPr>
          <a:xfrm>
            <a:off x="1647456" y="2869226"/>
            <a:ext cx="6816561" cy="2844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t>API Platform</a:t>
            </a:r>
            <a:endParaRPr lang="nl-NL" sz="1400" dirty="0"/>
          </a:p>
        </p:txBody>
      </p:sp>
      <p:sp>
        <p:nvSpPr>
          <p:cNvPr id="22" name="Down Arrow 42">
            <a:extLst>
              <a:ext uri="{FF2B5EF4-FFF2-40B4-BE49-F238E27FC236}">
                <a16:creationId xmlns:a16="http://schemas.microsoft.com/office/drawing/2014/main" id="{4268D766-74C3-4C5E-9130-F1E25362C6E9}"/>
              </a:ext>
            </a:extLst>
          </p:cNvPr>
          <p:cNvSpPr/>
          <p:nvPr/>
        </p:nvSpPr>
        <p:spPr>
          <a:xfrm>
            <a:off x="4209063" y="2414313"/>
            <a:ext cx="1333765" cy="51003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cxnSp>
        <p:nvCxnSpPr>
          <p:cNvPr id="25" name="Elbow Connector 85">
            <a:extLst>
              <a:ext uri="{FF2B5EF4-FFF2-40B4-BE49-F238E27FC236}">
                <a16:creationId xmlns:a16="http://schemas.microsoft.com/office/drawing/2014/main" id="{D3F4364E-47F8-4853-BCA7-82F81F1DEED4}"/>
              </a:ext>
            </a:extLst>
          </p:cNvPr>
          <p:cNvCxnSpPr>
            <a:stCxn id="14" idx="2"/>
          </p:cNvCxnSpPr>
          <p:nvPr/>
        </p:nvCxnSpPr>
        <p:spPr>
          <a:xfrm rot="5400000">
            <a:off x="2919139" y="1407240"/>
            <a:ext cx="390184" cy="3883013"/>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90">
            <a:extLst>
              <a:ext uri="{FF2B5EF4-FFF2-40B4-BE49-F238E27FC236}">
                <a16:creationId xmlns:a16="http://schemas.microsoft.com/office/drawing/2014/main" id="{ABD802B0-A2AC-41BC-B783-C31D7AEF4C78}"/>
              </a:ext>
            </a:extLst>
          </p:cNvPr>
          <p:cNvCxnSpPr>
            <a:stCxn id="14" idx="2"/>
          </p:cNvCxnSpPr>
          <p:nvPr/>
        </p:nvCxnSpPr>
        <p:spPr>
          <a:xfrm rot="5400000">
            <a:off x="3650471" y="2138573"/>
            <a:ext cx="390183" cy="2420348"/>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Elbow Connector 92">
            <a:extLst>
              <a:ext uri="{FF2B5EF4-FFF2-40B4-BE49-F238E27FC236}">
                <a16:creationId xmlns:a16="http://schemas.microsoft.com/office/drawing/2014/main" id="{703E9025-C622-43E2-A58C-A705B107EE44}"/>
              </a:ext>
            </a:extLst>
          </p:cNvPr>
          <p:cNvCxnSpPr>
            <a:stCxn id="14" idx="2"/>
          </p:cNvCxnSpPr>
          <p:nvPr/>
        </p:nvCxnSpPr>
        <p:spPr>
          <a:xfrm rot="5400000">
            <a:off x="4388335" y="2876437"/>
            <a:ext cx="390183" cy="9446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Elbow Connector 94">
            <a:extLst>
              <a:ext uri="{FF2B5EF4-FFF2-40B4-BE49-F238E27FC236}">
                <a16:creationId xmlns:a16="http://schemas.microsoft.com/office/drawing/2014/main" id="{63A36CE7-7E61-4FD1-82DC-5FB531683906}"/>
              </a:ext>
            </a:extLst>
          </p:cNvPr>
          <p:cNvCxnSpPr>
            <a:stCxn id="14" idx="2"/>
          </p:cNvCxnSpPr>
          <p:nvPr/>
        </p:nvCxnSpPr>
        <p:spPr>
          <a:xfrm rot="16200000" flipH="1">
            <a:off x="5126198" y="3083194"/>
            <a:ext cx="390183" cy="53110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Elbow Connector 96">
            <a:extLst>
              <a:ext uri="{FF2B5EF4-FFF2-40B4-BE49-F238E27FC236}">
                <a16:creationId xmlns:a16="http://schemas.microsoft.com/office/drawing/2014/main" id="{FA56E0B1-98F8-40E4-A1FC-2B0E90763B29}"/>
              </a:ext>
            </a:extLst>
          </p:cNvPr>
          <p:cNvCxnSpPr>
            <a:stCxn id="14" idx="2"/>
          </p:cNvCxnSpPr>
          <p:nvPr/>
        </p:nvCxnSpPr>
        <p:spPr>
          <a:xfrm rot="16200000" flipH="1">
            <a:off x="5864061" y="2345330"/>
            <a:ext cx="390183" cy="200683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Elbow Connector 98">
            <a:extLst>
              <a:ext uri="{FF2B5EF4-FFF2-40B4-BE49-F238E27FC236}">
                <a16:creationId xmlns:a16="http://schemas.microsoft.com/office/drawing/2014/main" id="{CBF2C819-DDB2-4DA3-B7F4-8D0EEFEE42B9}"/>
              </a:ext>
            </a:extLst>
          </p:cNvPr>
          <p:cNvCxnSpPr>
            <a:stCxn id="14" idx="2"/>
          </p:cNvCxnSpPr>
          <p:nvPr/>
        </p:nvCxnSpPr>
        <p:spPr>
          <a:xfrm rot="16200000" flipH="1">
            <a:off x="6601925" y="1607467"/>
            <a:ext cx="390183" cy="348256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2" name="Rectangle: Rounded Corners 31">
            <a:extLst>
              <a:ext uri="{FF2B5EF4-FFF2-40B4-BE49-F238E27FC236}">
                <a16:creationId xmlns:a16="http://schemas.microsoft.com/office/drawing/2014/main" id="{471960B9-7554-4493-BDC1-7B2DF74823FF}"/>
              </a:ext>
            </a:extLst>
          </p:cNvPr>
          <p:cNvSpPr/>
          <p:nvPr/>
        </p:nvSpPr>
        <p:spPr>
          <a:xfrm>
            <a:off x="7735332" y="234463"/>
            <a:ext cx="1199868" cy="1359874"/>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nl-NL" dirty="0" err="1"/>
              <a:t>Many</a:t>
            </a:r>
            <a:r>
              <a:rPr lang="nl-NL" dirty="0"/>
              <a:t> </a:t>
            </a:r>
            <a:r>
              <a:rPr lang="nl-NL" dirty="0" err="1"/>
              <a:t>other</a:t>
            </a:r>
            <a:r>
              <a:rPr lang="nl-NL" dirty="0"/>
              <a:t> </a:t>
            </a:r>
            <a:r>
              <a:rPr lang="nl-NL" dirty="0" err="1"/>
              <a:t>consumers</a:t>
            </a:r>
            <a:endParaRPr lang="en-NL" dirty="0"/>
          </a:p>
        </p:txBody>
      </p:sp>
      <p:sp>
        <p:nvSpPr>
          <p:cNvPr id="34" name="Arrow: Down 33">
            <a:extLst>
              <a:ext uri="{FF2B5EF4-FFF2-40B4-BE49-F238E27FC236}">
                <a16:creationId xmlns:a16="http://schemas.microsoft.com/office/drawing/2014/main" id="{AE8BAB59-A8F5-4191-AB3E-5836EBAE0150}"/>
              </a:ext>
            </a:extLst>
          </p:cNvPr>
          <p:cNvSpPr/>
          <p:nvPr/>
        </p:nvSpPr>
        <p:spPr>
          <a:xfrm>
            <a:off x="8035200" y="1594337"/>
            <a:ext cx="324000" cy="1330014"/>
          </a:xfrm>
          <a:prstGeom prst="down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3" name="Speech Bubble: Rectangle 12">
            <a:extLst>
              <a:ext uri="{FF2B5EF4-FFF2-40B4-BE49-F238E27FC236}">
                <a16:creationId xmlns:a16="http://schemas.microsoft.com/office/drawing/2014/main" id="{68E74E20-866D-4163-917C-BFA187AAADCF}"/>
              </a:ext>
            </a:extLst>
          </p:cNvPr>
          <p:cNvSpPr/>
          <p:nvPr/>
        </p:nvSpPr>
        <p:spPr>
          <a:xfrm>
            <a:off x="325135" y="3485055"/>
            <a:ext cx="3883014" cy="1399759"/>
          </a:xfrm>
          <a:prstGeom prst="wedgeRectCallout">
            <a:avLst>
              <a:gd name="adj1" fmla="val 11104"/>
              <a:gd name="adj2" fmla="val -8944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a:p>
        </p:txBody>
      </p:sp>
      <p:sp>
        <p:nvSpPr>
          <p:cNvPr id="15" name="TextBox 14">
            <a:extLst>
              <a:ext uri="{FF2B5EF4-FFF2-40B4-BE49-F238E27FC236}">
                <a16:creationId xmlns:a16="http://schemas.microsoft.com/office/drawing/2014/main" id="{2A8A859A-A9F3-4FFF-A226-43B4D9CB21A0}"/>
              </a:ext>
            </a:extLst>
          </p:cNvPr>
          <p:cNvSpPr txBox="1"/>
          <p:nvPr/>
        </p:nvSpPr>
        <p:spPr>
          <a:xfrm>
            <a:off x="448320" y="3507827"/>
            <a:ext cx="2947923" cy="1354217"/>
          </a:xfrm>
          <a:prstGeom prst="rect">
            <a:avLst/>
          </a:prstGeom>
          <a:noFill/>
        </p:spPr>
        <p:txBody>
          <a:bodyPr wrap="none" lIns="0" tIns="0" rIns="0" bIns="0" rtlCol="0">
            <a:spAutoFit/>
          </a:bodyPr>
          <a:lstStyle/>
          <a:p>
            <a:r>
              <a:rPr lang="nl-NL" sz="1100" dirty="0"/>
              <a:t>Routing &amp; Load </a:t>
            </a:r>
            <a:r>
              <a:rPr lang="nl-NL" sz="1100" dirty="0" err="1"/>
              <a:t>Balancing</a:t>
            </a:r>
            <a:endParaRPr lang="nl-NL" sz="1100" dirty="0"/>
          </a:p>
          <a:p>
            <a:r>
              <a:rPr lang="nl-NL" sz="1100" dirty="0" err="1"/>
              <a:t>Authentication</a:t>
            </a:r>
            <a:r>
              <a:rPr lang="nl-NL" sz="1100" dirty="0"/>
              <a:t>/</a:t>
            </a:r>
            <a:r>
              <a:rPr lang="nl-NL" sz="1100" dirty="0" err="1"/>
              <a:t>Authorization</a:t>
            </a:r>
            <a:endParaRPr lang="nl-NL" sz="1100" dirty="0"/>
          </a:p>
          <a:p>
            <a:r>
              <a:rPr lang="nl-NL" sz="1100" dirty="0"/>
              <a:t>Policy </a:t>
            </a:r>
            <a:r>
              <a:rPr lang="nl-NL" sz="1100" dirty="0" err="1"/>
              <a:t>Enforcement</a:t>
            </a:r>
            <a:endParaRPr lang="nl-NL" sz="1100" dirty="0"/>
          </a:p>
          <a:p>
            <a:r>
              <a:rPr lang="nl-NL" sz="1100" dirty="0"/>
              <a:t>IP Black &amp; White-</a:t>
            </a:r>
            <a:r>
              <a:rPr lang="nl-NL" sz="1100" dirty="0" err="1"/>
              <a:t>listing</a:t>
            </a:r>
            <a:r>
              <a:rPr lang="nl-NL" sz="1100" dirty="0"/>
              <a:t> </a:t>
            </a:r>
          </a:p>
          <a:p>
            <a:r>
              <a:rPr lang="nl-NL" sz="1100" dirty="0" err="1"/>
              <a:t>Throttling</a:t>
            </a:r>
            <a:r>
              <a:rPr lang="nl-NL" sz="1100" dirty="0"/>
              <a:t>, Circuit </a:t>
            </a:r>
            <a:r>
              <a:rPr lang="nl-NL" sz="1100" dirty="0" err="1"/>
              <a:t>Breaking</a:t>
            </a:r>
            <a:endParaRPr lang="nl-NL" sz="1100" dirty="0"/>
          </a:p>
          <a:p>
            <a:r>
              <a:rPr lang="nl-NL" sz="1100" dirty="0"/>
              <a:t>Protocol </a:t>
            </a:r>
            <a:r>
              <a:rPr lang="nl-NL" sz="1100" dirty="0" err="1"/>
              <a:t>Translation</a:t>
            </a:r>
            <a:r>
              <a:rPr lang="nl-NL" sz="1100" dirty="0"/>
              <a:t> (&amp; light </a:t>
            </a:r>
            <a:r>
              <a:rPr lang="nl-NL" sz="1100" dirty="0" err="1"/>
              <a:t>weight</a:t>
            </a:r>
            <a:r>
              <a:rPr lang="nl-NL" sz="1100" dirty="0"/>
              <a:t> </a:t>
            </a:r>
            <a:r>
              <a:rPr lang="nl-NL" sz="1100" dirty="0" err="1"/>
              <a:t>conversion</a:t>
            </a:r>
            <a:r>
              <a:rPr lang="nl-NL" sz="1100" dirty="0"/>
              <a:t>)</a:t>
            </a:r>
          </a:p>
          <a:p>
            <a:r>
              <a:rPr lang="nl-NL" sz="1100" dirty="0"/>
              <a:t>Analytics</a:t>
            </a:r>
          </a:p>
          <a:p>
            <a:r>
              <a:rPr lang="nl-NL" sz="1100" dirty="0" err="1"/>
              <a:t>Billing</a:t>
            </a:r>
            <a:endParaRPr lang="en-NL" sz="1100" dirty="0" err="1"/>
          </a:p>
        </p:txBody>
      </p:sp>
    </p:spTree>
    <p:extLst>
      <p:ext uri="{BB962C8B-B14F-4D97-AF65-F5344CB8AC3E}">
        <p14:creationId xmlns:p14="http://schemas.microsoft.com/office/powerpoint/2010/main" val="296209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400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grpId="0" nodeType="withEffect">
                                  <p:stCondLst>
                                    <p:cond delay="400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4" grpId="0" animBg="1"/>
      <p:bldP spid="13" grpId="0" animBg="1"/>
      <p:bldP spid="1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CH" dirty="0"/>
              <a:t>API First? Hey </a:t>
            </a:r>
            <a:r>
              <a:rPr lang="de-CH" dirty="0" err="1"/>
              <a:t>wait</a:t>
            </a:r>
            <a:r>
              <a:rPr lang="de-CH" dirty="0"/>
              <a:t>, </a:t>
            </a:r>
            <a:r>
              <a:rPr lang="de-CH" dirty="0" err="1"/>
              <a:t>can’t</a:t>
            </a:r>
            <a:r>
              <a:rPr lang="de-CH" dirty="0"/>
              <a:t> </a:t>
            </a:r>
            <a:r>
              <a:rPr lang="de-CH" dirty="0" err="1"/>
              <a:t>we</a:t>
            </a:r>
            <a:r>
              <a:rPr lang="de-CH" dirty="0"/>
              <a:t> do </a:t>
            </a:r>
            <a:r>
              <a:rPr lang="de-CH" dirty="0" err="1"/>
              <a:t>better</a:t>
            </a:r>
            <a:r>
              <a:rPr lang="de-CH" dirty="0"/>
              <a:t>?</a:t>
            </a:r>
            <a:endParaRPr lang="en-US" dirty="0"/>
          </a:p>
        </p:txBody>
      </p:sp>
      <p:sp>
        <p:nvSpPr>
          <p:cNvPr id="25" name="Rounded Rectangle 24"/>
          <p:cNvSpPr/>
          <p:nvPr/>
        </p:nvSpPr>
        <p:spPr>
          <a:xfrm>
            <a:off x="758074" y="1361271"/>
            <a:ext cx="1555105" cy="899436"/>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Arial" charset="0"/>
                <a:ea typeface="Arial" charset="0"/>
                <a:cs typeface="Arial" charset="0"/>
              </a:rPr>
              <a:t>Shop Microservice</a:t>
            </a:r>
          </a:p>
        </p:txBody>
      </p:sp>
      <p:sp>
        <p:nvSpPr>
          <p:cNvPr id="27" name="TextBox 26"/>
          <p:cNvSpPr txBox="1"/>
          <p:nvPr/>
        </p:nvSpPr>
        <p:spPr>
          <a:xfrm>
            <a:off x="1091617" y="2106219"/>
            <a:ext cx="115417" cy="138499"/>
          </a:xfrm>
          <a:prstGeom prst="rect">
            <a:avLst/>
          </a:prstGeom>
          <a:noFill/>
        </p:spPr>
        <p:txBody>
          <a:bodyPr wrap="none" lIns="0" tIns="0" rIns="0" bIns="0" rtlCol="0">
            <a:spAutoFit/>
          </a:bodyPr>
          <a:lstStyle/>
          <a:p>
            <a:pPr algn="ctr"/>
            <a:r>
              <a:rPr lang="en-US" sz="900" b="1" dirty="0">
                <a:latin typeface="Arial" charset="0"/>
                <a:ea typeface="Arial" charset="0"/>
                <a:cs typeface="Arial" charset="0"/>
              </a:rPr>
              <a:t>UI</a:t>
            </a:r>
          </a:p>
        </p:txBody>
      </p:sp>
      <p:sp>
        <p:nvSpPr>
          <p:cNvPr id="28" name="TextBox 27"/>
          <p:cNvSpPr txBox="1"/>
          <p:nvPr/>
        </p:nvSpPr>
        <p:spPr>
          <a:xfrm>
            <a:off x="1700232" y="2086225"/>
            <a:ext cx="307777" cy="138499"/>
          </a:xfrm>
          <a:prstGeom prst="rect">
            <a:avLst/>
          </a:prstGeom>
          <a:noFill/>
        </p:spPr>
        <p:txBody>
          <a:bodyPr wrap="none" lIns="0" tIns="0" rIns="0" bIns="0" rtlCol="0">
            <a:spAutoFit/>
          </a:bodyPr>
          <a:lstStyle/>
          <a:p>
            <a:r>
              <a:rPr lang="en-US" sz="900" b="1" dirty="0">
                <a:latin typeface="Arial" charset="0"/>
                <a:ea typeface="Arial" charset="0"/>
                <a:cs typeface="Arial" charset="0"/>
              </a:rPr>
              <a:t>Logic</a:t>
            </a:r>
          </a:p>
        </p:txBody>
      </p:sp>
      <p:pic>
        <p:nvPicPr>
          <p:cNvPr id="32" name="Picture 31"/>
          <p:cNvPicPr>
            <a:picLocks noChangeAspect="1"/>
          </p:cNvPicPr>
          <p:nvPr/>
        </p:nvPicPr>
        <p:blipFill>
          <a:blip r:embed="rId2"/>
          <a:stretch>
            <a:fillRect/>
          </a:stretch>
        </p:blipFill>
        <p:spPr>
          <a:xfrm>
            <a:off x="972535" y="1677947"/>
            <a:ext cx="358713" cy="358713"/>
          </a:xfrm>
          <a:prstGeom prst="rect">
            <a:avLst/>
          </a:prstGeom>
          <a:solidFill>
            <a:schemeClr val="bg1"/>
          </a:solidFill>
          <a:ln w="28575">
            <a:solidFill>
              <a:schemeClr val="tx1">
                <a:lumMod val="50000"/>
              </a:schemeClr>
            </a:solidFill>
          </a:ln>
        </p:spPr>
      </p:pic>
      <p:pic>
        <p:nvPicPr>
          <p:cNvPr id="33" name="Picture 32"/>
          <p:cNvPicPr>
            <a:picLocks noChangeAspect="1"/>
          </p:cNvPicPr>
          <p:nvPr/>
        </p:nvPicPr>
        <p:blipFill>
          <a:blip r:embed="rId3"/>
          <a:stretch>
            <a:fillRect/>
          </a:stretch>
        </p:blipFill>
        <p:spPr>
          <a:xfrm rot="16200000">
            <a:off x="1673544" y="1671664"/>
            <a:ext cx="364997" cy="364997"/>
          </a:xfrm>
          <a:prstGeom prst="rect">
            <a:avLst/>
          </a:prstGeom>
          <a:solidFill>
            <a:schemeClr val="bg1"/>
          </a:solidFill>
          <a:ln w="28575">
            <a:solidFill>
              <a:schemeClr val="tx1">
                <a:lumMod val="50000"/>
              </a:schemeClr>
            </a:solidFill>
          </a:ln>
        </p:spPr>
      </p:pic>
      <p:sp>
        <p:nvSpPr>
          <p:cNvPr id="73" name="Rounded Rectangle 72"/>
          <p:cNvSpPr/>
          <p:nvPr/>
        </p:nvSpPr>
        <p:spPr>
          <a:xfrm>
            <a:off x="3745845" y="1361271"/>
            <a:ext cx="2192810" cy="899436"/>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Arial" charset="0"/>
                <a:ea typeface="Arial" charset="0"/>
                <a:cs typeface="Arial" charset="0"/>
              </a:rPr>
              <a:t>Order Microservice</a:t>
            </a:r>
          </a:p>
        </p:txBody>
      </p:sp>
      <p:pic>
        <p:nvPicPr>
          <p:cNvPr id="74" name="Picture 73"/>
          <p:cNvPicPr>
            <a:picLocks noChangeAspect="1"/>
          </p:cNvPicPr>
          <p:nvPr/>
        </p:nvPicPr>
        <p:blipFill>
          <a:blip r:embed="rId4"/>
          <a:stretch>
            <a:fillRect/>
          </a:stretch>
        </p:blipFill>
        <p:spPr>
          <a:xfrm>
            <a:off x="5269049" y="1685950"/>
            <a:ext cx="561744" cy="348930"/>
          </a:xfrm>
          <a:prstGeom prst="rect">
            <a:avLst/>
          </a:prstGeom>
        </p:spPr>
      </p:pic>
      <p:sp>
        <p:nvSpPr>
          <p:cNvPr id="75" name="TextBox 74"/>
          <p:cNvSpPr txBox="1"/>
          <p:nvPr/>
        </p:nvSpPr>
        <p:spPr>
          <a:xfrm>
            <a:off x="4684808" y="2114964"/>
            <a:ext cx="307778" cy="138499"/>
          </a:xfrm>
          <a:prstGeom prst="rect">
            <a:avLst/>
          </a:prstGeom>
          <a:noFill/>
        </p:spPr>
        <p:txBody>
          <a:bodyPr wrap="none" lIns="0" tIns="0" rIns="0" bIns="0" rtlCol="0">
            <a:spAutoFit/>
          </a:bodyPr>
          <a:lstStyle/>
          <a:p>
            <a:pPr algn="ctr"/>
            <a:r>
              <a:rPr lang="en-US" sz="900" b="1">
                <a:latin typeface="Arial" charset="0"/>
                <a:ea typeface="Arial" charset="0"/>
                <a:cs typeface="Arial" charset="0"/>
              </a:rPr>
              <a:t>Logic</a:t>
            </a:r>
            <a:endParaRPr lang="en-US" sz="900" b="1" dirty="0">
              <a:latin typeface="Arial" charset="0"/>
              <a:ea typeface="Arial" charset="0"/>
              <a:cs typeface="Arial" charset="0"/>
            </a:endParaRPr>
          </a:p>
        </p:txBody>
      </p:sp>
      <p:sp>
        <p:nvSpPr>
          <p:cNvPr id="76" name="TextBox 75"/>
          <p:cNvSpPr txBox="1"/>
          <p:nvPr/>
        </p:nvSpPr>
        <p:spPr>
          <a:xfrm>
            <a:off x="5419100" y="2085137"/>
            <a:ext cx="282129" cy="138499"/>
          </a:xfrm>
          <a:prstGeom prst="rect">
            <a:avLst/>
          </a:prstGeom>
          <a:noFill/>
        </p:spPr>
        <p:txBody>
          <a:bodyPr wrap="none" lIns="0" tIns="0" rIns="0" bIns="0" rtlCol="0">
            <a:spAutoFit/>
          </a:bodyPr>
          <a:lstStyle/>
          <a:p>
            <a:r>
              <a:rPr lang="en-US" sz="900" b="1" dirty="0">
                <a:latin typeface="Arial" charset="0"/>
                <a:ea typeface="Arial" charset="0"/>
                <a:cs typeface="Arial" charset="0"/>
              </a:rPr>
              <a:t>State</a:t>
            </a:r>
          </a:p>
        </p:txBody>
      </p:sp>
      <p:grpSp>
        <p:nvGrpSpPr>
          <p:cNvPr id="77" name="Group 76"/>
          <p:cNvGrpSpPr/>
          <p:nvPr/>
        </p:nvGrpSpPr>
        <p:grpSpPr>
          <a:xfrm>
            <a:off x="3933452" y="1672204"/>
            <a:ext cx="431152" cy="581258"/>
            <a:chOff x="7185238" y="1834985"/>
            <a:chExt cx="431152" cy="581258"/>
          </a:xfrm>
        </p:grpSpPr>
        <p:sp>
          <p:nvSpPr>
            <p:cNvPr id="78" name="Rectangle 77"/>
            <p:cNvSpPr/>
            <p:nvPr/>
          </p:nvSpPr>
          <p:spPr>
            <a:xfrm>
              <a:off x="7185238" y="1834985"/>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schemeClr>
                  </a:solidFill>
                </a:rPr>
                <a:t>{  }</a:t>
              </a:r>
            </a:p>
          </p:txBody>
        </p:sp>
        <p:sp>
          <p:nvSpPr>
            <p:cNvPr id="79" name="TextBox 78"/>
            <p:cNvSpPr txBox="1"/>
            <p:nvPr/>
          </p:nvSpPr>
          <p:spPr>
            <a:xfrm>
              <a:off x="7334514" y="2277744"/>
              <a:ext cx="192361" cy="138499"/>
            </a:xfrm>
            <a:prstGeom prst="rect">
              <a:avLst/>
            </a:prstGeom>
            <a:noFill/>
          </p:spPr>
          <p:txBody>
            <a:bodyPr wrap="none" lIns="0" tIns="0" rIns="0" bIns="0" rtlCol="0">
              <a:spAutoFit/>
            </a:bodyPr>
            <a:lstStyle/>
            <a:p>
              <a:pPr algn="ctr"/>
              <a:r>
                <a:rPr lang="en-US" sz="900" b="1">
                  <a:latin typeface="Arial" charset="0"/>
                  <a:ea typeface="Arial" charset="0"/>
                  <a:cs typeface="Arial" charset="0"/>
                </a:rPr>
                <a:t>API</a:t>
              </a:r>
              <a:endParaRPr lang="en-US" sz="900" b="1" dirty="0">
                <a:latin typeface="Arial" charset="0"/>
                <a:ea typeface="Arial" charset="0"/>
                <a:cs typeface="Arial" charset="0"/>
              </a:endParaRPr>
            </a:p>
          </p:txBody>
        </p:sp>
      </p:grpSp>
      <p:pic>
        <p:nvPicPr>
          <p:cNvPr id="80" name="Picture 79"/>
          <p:cNvPicPr>
            <a:picLocks noChangeAspect="1"/>
          </p:cNvPicPr>
          <p:nvPr/>
        </p:nvPicPr>
        <p:blipFill>
          <a:blip r:embed="rId3"/>
          <a:stretch>
            <a:fillRect/>
          </a:stretch>
        </p:blipFill>
        <p:spPr>
          <a:xfrm rot="16200000">
            <a:off x="4667210" y="1694205"/>
            <a:ext cx="364997" cy="364997"/>
          </a:xfrm>
          <a:prstGeom prst="rect">
            <a:avLst/>
          </a:prstGeom>
          <a:solidFill>
            <a:schemeClr val="bg1"/>
          </a:solidFill>
          <a:ln w="28575">
            <a:solidFill>
              <a:schemeClr val="tx1">
                <a:lumMod val="50000"/>
              </a:schemeClr>
            </a:solidFill>
          </a:ln>
        </p:spPr>
      </p:pic>
      <p:sp>
        <p:nvSpPr>
          <p:cNvPr id="81" name="Rounded Rectangle 80"/>
          <p:cNvSpPr/>
          <p:nvPr/>
        </p:nvSpPr>
        <p:spPr>
          <a:xfrm>
            <a:off x="3745845" y="3286403"/>
            <a:ext cx="2192810" cy="899436"/>
          </a:xfrm>
          <a:prstGeom prst="roundRect">
            <a:avLst>
              <a:gd name="adj" fmla="val 14885"/>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050" b="1" dirty="0">
                <a:solidFill>
                  <a:schemeClr val="tx1"/>
                </a:solidFill>
                <a:latin typeface="Arial" charset="0"/>
                <a:ea typeface="Arial" charset="0"/>
                <a:cs typeface="Arial" charset="0"/>
              </a:rPr>
              <a:t>Stock Microservice</a:t>
            </a:r>
          </a:p>
        </p:txBody>
      </p:sp>
      <p:pic>
        <p:nvPicPr>
          <p:cNvPr id="82" name="Picture 81"/>
          <p:cNvPicPr>
            <a:picLocks noChangeAspect="1"/>
          </p:cNvPicPr>
          <p:nvPr/>
        </p:nvPicPr>
        <p:blipFill>
          <a:blip r:embed="rId4"/>
          <a:stretch>
            <a:fillRect/>
          </a:stretch>
        </p:blipFill>
        <p:spPr>
          <a:xfrm>
            <a:off x="5269049" y="3611082"/>
            <a:ext cx="561744" cy="348930"/>
          </a:xfrm>
          <a:prstGeom prst="rect">
            <a:avLst/>
          </a:prstGeom>
        </p:spPr>
      </p:pic>
      <p:sp>
        <p:nvSpPr>
          <p:cNvPr id="83" name="TextBox 82"/>
          <p:cNvSpPr txBox="1"/>
          <p:nvPr/>
        </p:nvSpPr>
        <p:spPr>
          <a:xfrm>
            <a:off x="5419100" y="4010269"/>
            <a:ext cx="282129" cy="138499"/>
          </a:xfrm>
          <a:prstGeom prst="rect">
            <a:avLst/>
          </a:prstGeom>
          <a:noFill/>
        </p:spPr>
        <p:txBody>
          <a:bodyPr wrap="none" lIns="0" tIns="0" rIns="0" bIns="0" rtlCol="0">
            <a:spAutoFit/>
          </a:bodyPr>
          <a:lstStyle/>
          <a:p>
            <a:r>
              <a:rPr lang="en-US" sz="900" b="1" dirty="0">
                <a:latin typeface="Arial" charset="0"/>
                <a:ea typeface="Arial" charset="0"/>
                <a:cs typeface="Arial" charset="0"/>
              </a:rPr>
              <a:t>State</a:t>
            </a:r>
          </a:p>
        </p:txBody>
      </p:sp>
      <p:grpSp>
        <p:nvGrpSpPr>
          <p:cNvPr id="84" name="Group 83"/>
          <p:cNvGrpSpPr/>
          <p:nvPr/>
        </p:nvGrpSpPr>
        <p:grpSpPr>
          <a:xfrm>
            <a:off x="3933452" y="3597335"/>
            <a:ext cx="431152" cy="581258"/>
            <a:chOff x="7185238" y="3455316"/>
            <a:chExt cx="431152" cy="581258"/>
          </a:xfrm>
        </p:grpSpPr>
        <p:sp>
          <p:nvSpPr>
            <p:cNvPr id="85" name="Rectangle 84"/>
            <p:cNvSpPr/>
            <p:nvPr/>
          </p:nvSpPr>
          <p:spPr>
            <a:xfrm>
              <a:off x="7185238" y="3455316"/>
              <a:ext cx="431152" cy="392259"/>
            </a:xfrm>
            <a:prstGeom prst="rect">
              <a:avLst/>
            </a:prstGeom>
            <a:solidFill>
              <a:schemeClr val="bg1"/>
            </a:solidFill>
            <a:ln w="28575">
              <a:solidFill>
                <a:schemeClr val="tx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chemeClr val="tx1">
                      <a:lumMod val="50000"/>
                    </a:schemeClr>
                  </a:solidFill>
                </a:rPr>
                <a:t>{  }</a:t>
              </a:r>
            </a:p>
          </p:txBody>
        </p:sp>
        <p:sp>
          <p:nvSpPr>
            <p:cNvPr id="86" name="TextBox 85"/>
            <p:cNvSpPr txBox="1"/>
            <p:nvPr/>
          </p:nvSpPr>
          <p:spPr>
            <a:xfrm>
              <a:off x="7334514" y="3898075"/>
              <a:ext cx="192361" cy="138499"/>
            </a:xfrm>
            <a:prstGeom prst="rect">
              <a:avLst/>
            </a:prstGeom>
            <a:noFill/>
          </p:spPr>
          <p:txBody>
            <a:bodyPr wrap="none" lIns="0" tIns="0" rIns="0" bIns="0" rtlCol="0">
              <a:spAutoFit/>
            </a:bodyPr>
            <a:lstStyle/>
            <a:p>
              <a:pPr algn="ctr"/>
              <a:r>
                <a:rPr lang="en-US" sz="900" b="1">
                  <a:latin typeface="Arial" charset="0"/>
                  <a:ea typeface="Arial" charset="0"/>
                  <a:cs typeface="Arial" charset="0"/>
                </a:rPr>
                <a:t>API</a:t>
              </a:r>
              <a:endParaRPr lang="en-US" sz="900" b="1" dirty="0">
                <a:latin typeface="Arial" charset="0"/>
                <a:ea typeface="Arial" charset="0"/>
                <a:cs typeface="Arial" charset="0"/>
              </a:endParaRPr>
            </a:p>
          </p:txBody>
        </p:sp>
      </p:grpSp>
      <p:pic>
        <p:nvPicPr>
          <p:cNvPr id="87" name="Picture 86"/>
          <p:cNvPicPr>
            <a:picLocks noChangeAspect="1"/>
          </p:cNvPicPr>
          <p:nvPr/>
        </p:nvPicPr>
        <p:blipFill>
          <a:blip r:embed="rId3"/>
          <a:stretch>
            <a:fillRect/>
          </a:stretch>
        </p:blipFill>
        <p:spPr>
          <a:xfrm rot="16200000">
            <a:off x="4667210" y="3619337"/>
            <a:ext cx="364997" cy="364997"/>
          </a:xfrm>
          <a:prstGeom prst="rect">
            <a:avLst/>
          </a:prstGeom>
          <a:solidFill>
            <a:schemeClr val="bg1"/>
          </a:solidFill>
          <a:ln w="28575">
            <a:solidFill>
              <a:schemeClr val="tx1">
                <a:lumMod val="50000"/>
              </a:schemeClr>
            </a:solidFill>
          </a:ln>
        </p:spPr>
      </p:pic>
      <p:sp>
        <p:nvSpPr>
          <p:cNvPr id="88" name="TextBox 87"/>
          <p:cNvSpPr txBox="1"/>
          <p:nvPr/>
        </p:nvSpPr>
        <p:spPr>
          <a:xfrm>
            <a:off x="4699557" y="4037177"/>
            <a:ext cx="307778" cy="138499"/>
          </a:xfrm>
          <a:prstGeom prst="rect">
            <a:avLst/>
          </a:prstGeom>
          <a:noFill/>
        </p:spPr>
        <p:txBody>
          <a:bodyPr wrap="none" lIns="0" tIns="0" rIns="0" bIns="0" rtlCol="0">
            <a:spAutoFit/>
          </a:bodyPr>
          <a:lstStyle/>
          <a:p>
            <a:pPr algn="ctr"/>
            <a:r>
              <a:rPr lang="en-US" sz="900" b="1">
                <a:latin typeface="Arial" charset="0"/>
                <a:ea typeface="Arial" charset="0"/>
                <a:cs typeface="Arial" charset="0"/>
              </a:rPr>
              <a:t>Logic</a:t>
            </a:r>
            <a:endParaRPr lang="en-US" sz="900" b="1" dirty="0">
              <a:latin typeface="Arial" charset="0"/>
              <a:ea typeface="Arial" charset="0"/>
              <a:cs typeface="Arial" charset="0"/>
            </a:endParaRPr>
          </a:p>
        </p:txBody>
      </p:sp>
      <p:sp>
        <p:nvSpPr>
          <p:cNvPr id="116" name="TextBox 115"/>
          <p:cNvSpPr txBox="1"/>
          <p:nvPr/>
        </p:nvSpPr>
        <p:spPr>
          <a:xfrm>
            <a:off x="2412347" y="1923553"/>
            <a:ext cx="1215076" cy="161583"/>
          </a:xfrm>
          <a:prstGeom prst="rect">
            <a:avLst/>
          </a:prstGeom>
          <a:solidFill>
            <a:schemeClr val="bg1"/>
          </a:solidFill>
        </p:spPr>
        <p:txBody>
          <a:bodyPr wrap="none" lIns="0" tIns="0" rIns="0" bIns="0" rtlCol="0">
            <a:spAutoFit/>
          </a:bodyPr>
          <a:lstStyle/>
          <a:p>
            <a:pPr algn="ctr"/>
            <a:r>
              <a:rPr lang="en-US" sz="1050" dirty="0">
                <a:latin typeface="Arial" charset="0"/>
                <a:ea typeface="Arial" charset="0"/>
                <a:cs typeface="Arial" charset="0"/>
              </a:rPr>
              <a:t>Call </a:t>
            </a:r>
            <a:r>
              <a:rPr lang="en-US" sz="1050" b="1" dirty="0" err="1">
                <a:latin typeface="Arial" charset="0"/>
                <a:ea typeface="Arial" charset="0"/>
                <a:cs typeface="Arial" charset="0"/>
              </a:rPr>
              <a:t>PlaceOrderAPI</a:t>
            </a:r>
            <a:endParaRPr lang="en-US" sz="1050" b="1" dirty="0">
              <a:latin typeface="Arial" charset="0"/>
              <a:ea typeface="Arial" charset="0"/>
              <a:cs typeface="Arial" charset="0"/>
            </a:endParaRPr>
          </a:p>
        </p:txBody>
      </p:sp>
      <p:sp>
        <p:nvSpPr>
          <p:cNvPr id="117" name="TextBox 116"/>
          <p:cNvSpPr txBox="1"/>
          <p:nvPr/>
        </p:nvSpPr>
        <p:spPr>
          <a:xfrm>
            <a:off x="5113389" y="2586682"/>
            <a:ext cx="1319272" cy="161583"/>
          </a:xfrm>
          <a:prstGeom prst="rect">
            <a:avLst/>
          </a:prstGeom>
          <a:solidFill>
            <a:schemeClr val="bg1"/>
          </a:solidFill>
        </p:spPr>
        <p:txBody>
          <a:bodyPr wrap="none" lIns="0" tIns="0" rIns="0" bIns="0" rtlCol="0">
            <a:spAutoFit/>
          </a:bodyPr>
          <a:lstStyle/>
          <a:p>
            <a:pPr algn="ctr"/>
            <a:r>
              <a:rPr lang="en-US" sz="1050" dirty="0">
                <a:latin typeface="Arial" charset="0"/>
                <a:ea typeface="Arial" charset="0"/>
                <a:cs typeface="Arial" charset="0"/>
              </a:rPr>
              <a:t>Call </a:t>
            </a:r>
            <a:r>
              <a:rPr lang="en-US" sz="1050" b="1" dirty="0" err="1">
                <a:latin typeface="Arial" charset="0"/>
                <a:ea typeface="Arial" charset="0"/>
                <a:cs typeface="Arial" charset="0"/>
              </a:rPr>
              <a:t>UpdateStockAPI</a:t>
            </a:r>
            <a:endParaRPr lang="en-US" sz="1050" b="1" dirty="0">
              <a:latin typeface="Arial" charset="0"/>
              <a:ea typeface="Arial" charset="0"/>
              <a:cs typeface="Arial" charset="0"/>
            </a:endParaRPr>
          </a:p>
        </p:txBody>
      </p:sp>
      <p:sp>
        <p:nvSpPr>
          <p:cNvPr id="34" name="Right Arrow 33"/>
          <p:cNvSpPr/>
          <p:nvPr/>
        </p:nvSpPr>
        <p:spPr>
          <a:xfrm>
            <a:off x="2412347" y="1707822"/>
            <a:ext cx="1296000" cy="18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solidFill>
                <a:schemeClr val="tx1"/>
              </a:solidFill>
            </a:endParaRPr>
          </a:p>
        </p:txBody>
      </p:sp>
      <p:grpSp>
        <p:nvGrpSpPr>
          <p:cNvPr id="35" name="Group 34"/>
          <p:cNvGrpSpPr/>
          <p:nvPr/>
        </p:nvGrpSpPr>
        <p:grpSpPr>
          <a:xfrm rot="5400000">
            <a:off x="2891477" y="1612346"/>
            <a:ext cx="239673" cy="320441"/>
            <a:chOff x="8545552" y="1125595"/>
            <a:chExt cx="239673" cy="320441"/>
          </a:xfrm>
        </p:grpSpPr>
        <p:sp>
          <p:nvSpPr>
            <p:cNvPr id="36" name="Rectangle 35"/>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sp>
          <p:nvSpPr>
            <p:cNvPr id="37" name="U-Turn Arrow 36"/>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grpSp>
      <p:sp>
        <p:nvSpPr>
          <p:cNvPr id="42" name="Right Arrow 41"/>
          <p:cNvSpPr/>
          <p:nvPr/>
        </p:nvSpPr>
        <p:spPr>
          <a:xfrm rot="5400000">
            <a:off x="4370696" y="2696240"/>
            <a:ext cx="936000" cy="180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err="1">
              <a:solidFill>
                <a:schemeClr val="tx1"/>
              </a:solidFill>
            </a:endParaRPr>
          </a:p>
        </p:txBody>
      </p:sp>
      <p:grpSp>
        <p:nvGrpSpPr>
          <p:cNvPr id="43" name="Group 42"/>
          <p:cNvGrpSpPr/>
          <p:nvPr/>
        </p:nvGrpSpPr>
        <p:grpSpPr>
          <a:xfrm rot="10800000">
            <a:off x="4718860" y="2579113"/>
            <a:ext cx="239673" cy="320441"/>
            <a:chOff x="8545552" y="1125595"/>
            <a:chExt cx="239673" cy="320441"/>
          </a:xfrm>
        </p:grpSpPr>
        <p:sp>
          <p:nvSpPr>
            <p:cNvPr id="44" name="Rectangle 43"/>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sp>
          <p:nvSpPr>
            <p:cNvPr id="45" name="U-Turn Arrow 44"/>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grpSp>
      <p:sp>
        <p:nvSpPr>
          <p:cNvPr id="46" name="Rectangle 45">
            <a:extLst>
              <a:ext uri="{FF2B5EF4-FFF2-40B4-BE49-F238E27FC236}">
                <a16:creationId xmlns:a16="http://schemas.microsoft.com/office/drawing/2014/main" id="{21C0C50C-C218-F44B-89E9-935CC39AF7BF}"/>
              </a:ext>
            </a:extLst>
          </p:cNvPr>
          <p:cNvSpPr/>
          <p:nvPr/>
        </p:nvSpPr>
        <p:spPr>
          <a:xfrm>
            <a:off x="725834" y="3400912"/>
            <a:ext cx="1820708" cy="784928"/>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grpSp>
        <p:nvGrpSpPr>
          <p:cNvPr id="47" name="Group 46">
            <a:extLst>
              <a:ext uri="{FF2B5EF4-FFF2-40B4-BE49-F238E27FC236}">
                <a16:creationId xmlns:a16="http://schemas.microsoft.com/office/drawing/2014/main" id="{315CED5E-FACC-9943-B1F2-C4435DA48028}"/>
              </a:ext>
            </a:extLst>
          </p:cNvPr>
          <p:cNvGrpSpPr/>
          <p:nvPr/>
        </p:nvGrpSpPr>
        <p:grpSpPr>
          <a:xfrm>
            <a:off x="803711" y="3695506"/>
            <a:ext cx="257370" cy="181454"/>
            <a:chOff x="7836530" y="946570"/>
            <a:chExt cx="257370" cy="181454"/>
          </a:xfrm>
        </p:grpSpPr>
        <p:sp>
          <p:nvSpPr>
            <p:cNvPr id="48" name="Rectangle 47">
              <a:extLst>
                <a:ext uri="{FF2B5EF4-FFF2-40B4-BE49-F238E27FC236}">
                  <a16:creationId xmlns:a16="http://schemas.microsoft.com/office/drawing/2014/main" id="{F100AFB7-F850-CD45-ADDC-2799A1F4503F}"/>
                </a:ext>
              </a:extLst>
            </p:cNvPr>
            <p:cNvSpPr/>
            <p:nvPr/>
          </p:nvSpPr>
          <p:spPr>
            <a:xfrm rot="5400000">
              <a:off x="7874488" y="908612"/>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sp>
          <p:nvSpPr>
            <p:cNvPr id="49" name="Right Arrow 48">
              <a:extLst>
                <a:ext uri="{FF2B5EF4-FFF2-40B4-BE49-F238E27FC236}">
                  <a16:creationId xmlns:a16="http://schemas.microsoft.com/office/drawing/2014/main" id="{4AE77BCA-79FB-124F-9A25-323373EBC931}"/>
                </a:ext>
              </a:extLst>
            </p:cNvPr>
            <p:cNvSpPr/>
            <p:nvPr/>
          </p:nvSpPr>
          <p:spPr>
            <a:xfrm>
              <a:off x="7875215" y="1008809"/>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grpSp>
      <p:grpSp>
        <p:nvGrpSpPr>
          <p:cNvPr id="50" name="Group 49">
            <a:extLst>
              <a:ext uri="{FF2B5EF4-FFF2-40B4-BE49-F238E27FC236}">
                <a16:creationId xmlns:a16="http://schemas.microsoft.com/office/drawing/2014/main" id="{53DAADBB-F3F5-2E44-81D6-E6C70AD8D10E}"/>
              </a:ext>
            </a:extLst>
          </p:cNvPr>
          <p:cNvGrpSpPr/>
          <p:nvPr/>
        </p:nvGrpSpPr>
        <p:grpSpPr>
          <a:xfrm>
            <a:off x="799646" y="3933132"/>
            <a:ext cx="257370" cy="181454"/>
            <a:chOff x="8499553" y="464121"/>
            <a:chExt cx="257370" cy="181454"/>
          </a:xfrm>
        </p:grpSpPr>
        <p:sp>
          <p:nvSpPr>
            <p:cNvPr id="51" name="Rectangle 50">
              <a:extLst>
                <a:ext uri="{FF2B5EF4-FFF2-40B4-BE49-F238E27FC236}">
                  <a16:creationId xmlns:a16="http://schemas.microsoft.com/office/drawing/2014/main" id="{AE865576-EA90-A64C-9E0A-8F70D272FB42}"/>
                </a:ext>
              </a:extLst>
            </p:cNvPr>
            <p:cNvSpPr/>
            <p:nvPr/>
          </p:nvSpPr>
          <p:spPr>
            <a:xfrm rot="5400000">
              <a:off x="8537511" y="426163"/>
              <a:ext cx="181454" cy="257370"/>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sp>
          <p:nvSpPr>
            <p:cNvPr id="52" name="Right Arrow 51">
              <a:extLst>
                <a:ext uri="{FF2B5EF4-FFF2-40B4-BE49-F238E27FC236}">
                  <a16:creationId xmlns:a16="http://schemas.microsoft.com/office/drawing/2014/main" id="{5AEBB202-41F9-AD41-9778-8AF4D6106F15}"/>
                </a:ext>
              </a:extLst>
            </p:cNvPr>
            <p:cNvSpPr/>
            <p:nvPr/>
          </p:nvSpPr>
          <p:spPr>
            <a:xfrm>
              <a:off x="8538238" y="481656"/>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sp>
          <p:nvSpPr>
            <p:cNvPr id="53" name="Right Arrow 52">
              <a:extLst>
                <a:ext uri="{FF2B5EF4-FFF2-40B4-BE49-F238E27FC236}">
                  <a16:creationId xmlns:a16="http://schemas.microsoft.com/office/drawing/2014/main" id="{1E407376-4395-0249-8C55-F362E424D104}"/>
                </a:ext>
              </a:extLst>
            </p:cNvPr>
            <p:cNvSpPr/>
            <p:nvPr/>
          </p:nvSpPr>
          <p:spPr>
            <a:xfrm rot="10800000">
              <a:off x="8534174" y="563654"/>
              <a:ext cx="180000" cy="54000"/>
            </a:xfrm>
            <a:prstGeom prst="rightArrow">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grpSp>
      <p:grpSp>
        <p:nvGrpSpPr>
          <p:cNvPr id="54" name="Group 53">
            <a:extLst>
              <a:ext uri="{FF2B5EF4-FFF2-40B4-BE49-F238E27FC236}">
                <a16:creationId xmlns:a16="http://schemas.microsoft.com/office/drawing/2014/main" id="{2C48685E-B10B-DE42-9821-7CE6DF0C01A3}"/>
              </a:ext>
            </a:extLst>
          </p:cNvPr>
          <p:cNvGrpSpPr/>
          <p:nvPr/>
        </p:nvGrpSpPr>
        <p:grpSpPr>
          <a:xfrm rot="5400000">
            <a:off x="837605" y="3429265"/>
            <a:ext cx="181454" cy="257370"/>
            <a:chOff x="8545552" y="1125595"/>
            <a:chExt cx="239673" cy="320441"/>
          </a:xfrm>
        </p:grpSpPr>
        <p:sp>
          <p:nvSpPr>
            <p:cNvPr id="55" name="Rectangle 54">
              <a:extLst>
                <a:ext uri="{FF2B5EF4-FFF2-40B4-BE49-F238E27FC236}">
                  <a16:creationId xmlns:a16="http://schemas.microsoft.com/office/drawing/2014/main" id="{CD75A0EC-D7ED-D247-9176-FCDDD23099E3}"/>
                </a:ext>
              </a:extLst>
            </p:cNvPr>
            <p:cNvSpPr/>
            <p:nvPr/>
          </p:nvSpPr>
          <p:spPr>
            <a:xfrm>
              <a:off x="8545552" y="1125595"/>
              <a:ext cx="239673" cy="320441"/>
            </a:xfrm>
            <a:prstGeom prst="rect">
              <a:avLst/>
            </a:prstGeom>
            <a:solidFill>
              <a:schemeClr val="bg1"/>
            </a:solidFill>
            <a:ln w="952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sp>
          <p:nvSpPr>
            <p:cNvPr id="56" name="U-Turn Arrow 55">
              <a:extLst>
                <a:ext uri="{FF2B5EF4-FFF2-40B4-BE49-F238E27FC236}">
                  <a16:creationId xmlns:a16="http://schemas.microsoft.com/office/drawing/2014/main" id="{7D0F2619-2BC6-2944-80E8-47A1478D56AE}"/>
                </a:ext>
              </a:extLst>
            </p:cNvPr>
            <p:cNvSpPr/>
            <p:nvPr/>
          </p:nvSpPr>
          <p:spPr>
            <a:xfrm>
              <a:off x="8592444" y="1164524"/>
              <a:ext cx="158405" cy="225422"/>
            </a:xfrm>
            <a:prstGeom prst="uturnArrow">
              <a:avLst>
                <a:gd name="adj1" fmla="val 17814"/>
                <a:gd name="adj2" fmla="val 23583"/>
                <a:gd name="adj3" fmla="val 25000"/>
                <a:gd name="adj4" fmla="val 42888"/>
                <a:gd name="adj5" fmla="val 100000"/>
              </a:avLst>
            </a:prstGeom>
            <a:solidFill>
              <a:schemeClr val="tx1"/>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dirty="0" err="1">
                <a:solidFill>
                  <a:schemeClr val="tx1"/>
                </a:solidFill>
              </a:endParaRPr>
            </a:p>
          </p:txBody>
        </p:sp>
      </p:grpSp>
      <p:sp>
        <p:nvSpPr>
          <p:cNvPr id="57" name="TextBox 56">
            <a:extLst>
              <a:ext uri="{FF2B5EF4-FFF2-40B4-BE49-F238E27FC236}">
                <a16:creationId xmlns:a16="http://schemas.microsoft.com/office/drawing/2014/main" id="{8FBD6CEF-E3EF-0B4B-AED9-20C28B3871F3}"/>
              </a:ext>
            </a:extLst>
          </p:cNvPr>
          <p:cNvSpPr txBox="1"/>
          <p:nvPr/>
        </p:nvSpPr>
        <p:spPr>
          <a:xfrm>
            <a:off x="1134391" y="3472069"/>
            <a:ext cx="1282402" cy="153888"/>
          </a:xfrm>
          <a:prstGeom prst="rect">
            <a:avLst/>
          </a:prstGeom>
          <a:noFill/>
        </p:spPr>
        <p:txBody>
          <a:bodyPr wrap="none" lIns="0" tIns="0" rIns="0" bIns="0" rtlCol="0">
            <a:spAutoFit/>
          </a:bodyPr>
          <a:lstStyle/>
          <a:p>
            <a:r>
              <a:rPr lang="en-GB" sz="1000" dirty="0">
                <a:latin typeface="Arial" charset="0"/>
                <a:ea typeface="Arial" charset="0"/>
                <a:cs typeface="Arial" charset="0"/>
              </a:rPr>
              <a:t>sync request/response</a:t>
            </a:r>
          </a:p>
        </p:txBody>
      </p:sp>
      <p:sp>
        <p:nvSpPr>
          <p:cNvPr id="58" name="TextBox 57">
            <a:extLst>
              <a:ext uri="{FF2B5EF4-FFF2-40B4-BE49-F238E27FC236}">
                <a16:creationId xmlns:a16="http://schemas.microsoft.com/office/drawing/2014/main" id="{BA4AFCD1-A6B4-5C47-985C-1944B0955562}"/>
              </a:ext>
            </a:extLst>
          </p:cNvPr>
          <p:cNvSpPr txBox="1"/>
          <p:nvPr/>
        </p:nvSpPr>
        <p:spPr>
          <a:xfrm>
            <a:off x="1134391" y="3927481"/>
            <a:ext cx="1352934" cy="153888"/>
          </a:xfrm>
          <a:prstGeom prst="rect">
            <a:avLst/>
          </a:prstGeom>
          <a:noFill/>
        </p:spPr>
        <p:txBody>
          <a:bodyPr wrap="none" lIns="0" tIns="0" rIns="0" bIns="0" rtlCol="0">
            <a:spAutoFit/>
          </a:bodyPr>
          <a:lstStyle/>
          <a:p>
            <a:r>
              <a:rPr lang="en-GB" sz="1000" dirty="0" err="1">
                <a:latin typeface="Arial" charset="0"/>
                <a:ea typeface="Arial" charset="0"/>
                <a:cs typeface="Arial" charset="0"/>
              </a:rPr>
              <a:t>async</a:t>
            </a:r>
            <a:r>
              <a:rPr lang="en-GB" sz="1000" dirty="0">
                <a:latin typeface="Arial" charset="0"/>
                <a:ea typeface="Arial" charset="0"/>
                <a:cs typeface="Arial" charset="0"/>
              </a:rPr>
              <a:t> request/response</a:t>
            </a:r>
          </a:p>
        </p:txBody>
      </p:sp>
      <p:sp>
        <p:nvSpPr>
          <p:cNvPr id="59" name="TextBox 58">
            <a:extLst>
              <a:ext uri="{FF2B5EF4-FFF2-40B4-BE49-F238E27FC236}">
                <a16:creationId xmlns:a16="http://schemas.microsoft.com/office/drawing/2014/main" id="{A7C74769-28EC-0041-BCEF-3E7EF69D705B}"/>
              </a:ext>
            </a:extLst>
          </p:cNvPr>
          <p:cNvSpPr txBox="1"/>
          <p:nvPr/>
        </p:nvSpPr>
        <p:spPr>
          <a:xfrm>
            <a:off x="1134391" y="3703034"/>
            <a:ext cx="1202252" cy="153888"/>
          </a:xfrm>
          <a:prstGeom prst="rect">
            <a:avLst/>
          </a:prstGeom>
          <a:noFill/>
        </p:spPr>
        <p:txBody>
          <a:bodyPr wrap="none" lIns="0" tIns="0" rIns="0" bIns="0" rtlCol="0">
            <a:spAutoFit/>
          </a:bodyPr>
          <a:lstStyle/>
          <a:p>
            <a:r>
              <a:rPr lang="en-GB" sz="1000" dirty="0" err="1">
                <a:latin typeface="Arial" charset="0"/>
                <a:ea typeface="Arial" charset="0"/>
                <a:cs typeface="Arial" charset="0"/>
              </a:rPr>
              <a:t>async</a:t>
            </a:r>
            <a:r>
              <a:rPr lang="en-GB" sz="1000" dirty="0">
                <a:latin typeface="Arial" charset="0"/>
                <a:ea typeface="Arial" charset="0"/>
                <a:cs typeface="Arial" charset="0"/>
              </a:rPr>
              <a:t>, event pub/sub</a:t>
            </a:r>
          </a:p>
        </p:txBody>
      </p:sp>
      <p:sp>
        <p:nvSpPr>
          <p:cNvPr id="3" name="Arrow: Down 2">
            <a:extLst>
              <a:ext uri="{FF2B5EF4-FFF2-40B4-BE49-F238E27FC236}">
                <a16:creationId xmlns:a16="http://schemas.microsoft.com/office/drawing/2014/main" id="{C32C6C6B-5469-4349-9F99-D6CF4582FD1A}"/>
              </a:ext>
            </a:extLst>
          </p:cNvPr>
          <p:cNvSpPr/>
          <p:nvPr/>
        </p:nvSpPr>
        <p:spPr>
          <a:xfrm>
            <a:off x="3034260" y="1133238"/>
            <a:ext cx="815009" cy="5375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1" name="Arrow: Down 60">
            <a:extLst>
              <a:ext uri="{FF2B5EF4-FFF2-40B4-BE49-F238E27FC236}">
                <a16:creationId xmlns:a16="http://schemas.microsoft.com/office/drawing/2014/main" id="{E9FA1BDA-1D6B-4830-B00A-20CC57044292}"/>
              </a:ext>
            </a:extLst>
          </p:cNvPr>
          <p:cNvSpPr/>
          <p:nvPr/>
        </p:nvSpPr>
        <p:spPr>
          <a:xfrm rot="16200000">
            <a:off x="4000898" y="2470562"/>
            <a:ext cx="815009" cy="537542"/>
          </a:xfrm>
          <a:prstGeom prst="down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942285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par>
                          <p:cTn id="9" fill="hold">
                            <p:stCondLst>
                              <p:cond delay="0"/>
                            </p:stCondLst>
                            <p:childTnLst>
                              <p:par>
                                <p:cTn id="10" presetID="26" presetClass="emph" presetSubtype="0" fill="hold" grpId="1" nodeType="afterEffect">
                                  <p:stCondLst>
                                    <p:cond delay="0"/>
                                  </p:stCondLst>
                                  <p:childTnLst>
                                    <p:animEffect transition="out" filter="fade">
                                      <p:cBhvr>
                                        <p:cTn id="11" dur="500" tmFilter="0, 0; .2, .5; .8, .5; 1, 0"/>
                                        <p:tgtEl>
                                          <p:spTgt spid="61"/>
                                        </p:tgtEl>
                                      </p:cBhvr>
                                    </p:animEffect>
                                    <p:animScale>
                                      <p:cBhvr>
                                        <p:cTn id="12" dur="250" autoRev="1" fill="hold"/>
                                        <p:tgtEl>
                                          <p:spTgt spid="61"/>
                                        </p:tgtEl>
                                      </p:cBhvr>
                                      <p:by x="105000" y="105000"/>
                                    </p:animScale>
                                  </p:childTnLst>
                                </p:cTn>
                              </p:par>
                            </p:childTnLst>
                          </p:cTn>
                        </p:par>
                        <p:par>
                          <p:cTn id="13" fill="hold">
                            <p:stCondLst>
                              <p:cond delay="500"/>
                            </p:stCondLst>
                            <p:childTnLst>
                              <p:par>
                                <p:cTn id="14" presetID="26" presetClass="emph" presetSubtype="0" fill="hold" grpId="1" nodeType="afterEffect">
                                  <p:stCondLst>
                                    <p:cond delay="0"/>
                                  </p:stCondLst>
                                  <p:childTnLst>
                                    <p:animEffect transition="out" filter="fade">
                                      <p:cBhvr>
                                        <p:cTn id="15" dur="500" tmFilter="0, 0; .2, .5; .8, .5; 1, 0"/>
                                        <p:tgtEl>
                                          <p:spTgt spid="3"/>
                                        </p:tgtEl>
                                      </p:cBhvr>
                                    </p:animEffect>
                                    <p:animScale>
                                      <p:cBhvr>
                                        <p:cTn id="16" dur="250" autoRev="1" fill="hold"/>
                                        <p:tgtEl>
                                          <p:spTgt spid="3"/>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61" grpId="0" animBg="1"/>
      <p:bldP spid="61"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dirty="0"/>
          </a:p>
        </p:txBody>
      </p:sp>
      <p:grpSp>
        <p:nvGrpSpPr>
          <p:cNvPr id="11" name="Group 10"/>
          <p:cNvGrpSpPr/>
          <p:nvPr/>
        </p:nvGrpSpPr>
        <p:grpSpPr>
          <a:xfrm>
            <a:off x="1648875" y="185874"/>
            <a:ext cx="6086949" cy="4799893"/>
            <a:chOff x="2198500" y="247831"/>
            <a:chExt cx="8115932" cy="6399857"/>
          </a:xfrm>
        </p:grpSpPr>
        <p:pic>
          <p:nvPicPr>
            <p:cNvPr id="4" name="Picture 3"/>
            <p:cNvPicPr>
              <a:picLocks noChangeAspect="1"/>
            </p:cNvPicPr>
            <p:nvPr/>
          </p:nvPicPr>
          <p:blipFill>
            <a:blip r:embed="rId2"/>
            <a:stretch>
              <a:fillRect/>
            </a:stretch>
          </p:blipFill>
          <p:spPr>
            <a:xfrm>
              <a:off x="2198500" y="247831"/>
              <a:ext cx="8115932" cy="6399857"/>
            </a:xfrm>
            <a:prstGeom prst="rect">
              <a:avLst/>
            </a:prstGeom>
          </p:spPr>
        </p:pic>
        <p:pic>
          <p:nvPicPr>
            <p:cNvPr id="5" name="Snagit_PPT829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6" name="Snagit_PPT8E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7" name="Snagit_PPT9A6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8" name="Snagit_PPTA27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9" name="Snagit_PPTA9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0" name="Snagit_PPTB2BC"/>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spTree>
    <p:extLst>
      <p:ext uri="{BB962C8B-B14F-4D97-AF65-F5344CB8AC3E}">
        <p14:creationId xmlns:p14="http://schemas.microsoft.com/office/powerpoint/2010/main" val="419509803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1" name="Elbow Connector 50"/>
          <p:cNvCxnSpPr>
            <a:stCxn id="7" idx="2"/>
          </p:cNvCxnSpPr>
          <p:nvPr/>
        </p:nvCxnSpPr>
        <p:spPr>
          <a:xfrm rot="5400000">
            <a:off x="2856039" y="2080375"/>
            <a:ext cx="2301880" cy="1773389"/>
          </a:xfrm>
          <a:prstGeom prst="bentConnector3">
            <a:avLst>
              <a:gd name="adj1" fmla="val 5936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5" name="Elbow Connector 54"/>
          <p:cNvCxnSpPr>
            <a:stCxn id="7" idx="2"/>
          </p:cNvCxnSpPr>
          <p:nvPr/>
        </p:nvCxnSpPr>
        <p:spPr>
          <a:xfrm rot="5400000">
            <a:off x="3612400" y="2851158"/>
            <a:ext cx="2316302" cy="246243"/>
          </a:xfrm>
          <a:prstGeom prst="bentConnector3">
            <a:avLst>
              <a:gd name="adj1" fmla="val 58459"/>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8" name="Elbow Connector 57"/>
          <p:cNvCxnSpPr>
            <a:stCxn id="7" idx="2"/>
            <a:endCxn id="6" idx="0"/>
          </p:cNvCxnSpPr>
          <p:nvPr/>
        </p:nvCxnSpPr>
        <p:spPr>
          <a:xfrm rot="16200000" flipH="1">
            <a:off x="4377026" y="2332775"/>
            <a:ext cx="2332182" cy="1298890"/>
          </a:xfrm>
          <a:prstGeom prst="bentConnector3">
            <a:avLst>
              <a:gd name="adj1" fmla="val 5868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Elbow Connector 60"/>
          <p:cNvCxnSpPr>
            <a:stCxn id="7" idx="2"/>
            <a:endCxn id="12" idx="0"/>
          </p:cNvCxnSpPr>
          <p:nvPr/>
        </p:nvCxnSpPr>
        <p:spPr>
          <a:xfrm rot="16200000" flipH="1">
            <a:off x="5181242" y="1528559"/>
            <a:ext cx="2332247" cy="2907386"/>
          </a:xfrm>
          <a:prstGeom prst="bentConnector3">
            <a:avLst>
              <a:gd name="adj1" fmla="val 592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Elbow Connector 47"/>
          <p:cNvCxnSpPr>
            <a:stCxn id="7" idx="1"/>
            <a:endCxn id="8" idx="3"/>
          </p:cNvCxnSpPr>
          <p:nvPr/>
        </p:nvCxnSpPr>
        <p:spPr>
          <a:xfrm rot="10800000" flipV="1">
            <a:off x="1954077" y="1457406"/>
            <a:ext cx="1138555" cy="2286404"/>
          </a:xfrm>
          <a:prstGeom prst="bentConnector3">
            <a:avLst>
              <a:gd name="adj1" fmla="val 8327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Elbow Connector 44"/>
          <p:cNvCxnSpPr>
            <a:stCxn id="7" idx="1"/>
            <a:endCxn id="5" idx="3"/>
          </p:cNvCxnSpPr>
          <p:nvPr/>
        </p:nvCxnSpPr>
        <p:spPr>
          <a:xfrm rot="10800000" flipV="1">
            <a:off x="1648802" y="1457406"/>
            <a:ext cx="1443830" cy="1005327"/>
          </a:xfrm>
          <a:prstGeom prst="bentConnector3">
            <a:avLst>
              <a:gd name="adj1" fmla="val 80309"/>
            </a:avLst>
          </a:prstGeom>
          <a:ln>
            <a:tailEnd type="triangle"/>
          </a:ln>
        </p:spPr>
        <p:style>
          <a:lnRef idx="1">
            <a:schemeClr val="accent1"/>
          </a:lnRef>
          <a:fillRef idx="0">
            <a:schemeClr val="accent1"/>
          </a:fillRef>
          <a:effectRef idx="0">
            <a:schemeClr val="accent1"/>
          </a:effectRef>
          <a:fontRef idx="minor">
            <a:schemeClr val="tx1"/>
          </a:fontRef>
        </p:style>
      </p:cxnSp>
      <p:sp>
        <p:nvSpPr>
          <p:cNvPr id="42" name="Rounded Rectangle 41"/>
          <p:cNvSpPr/>
          <p:nvPr/>
        </p:nvSpPr>
        <p:spPr>
          <a:xfrm>
            <a:off x="7837108" y="290828"/>
            <a:ext cx="813371" cy="143078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Event Monitor</a:t>
            </a:r>
            <a:endParaRPr lang="nl-NL" sz="1013" dirty="0"/>
          </a:p>
        </p:txBody>
      </p:sp>
      <p:pic>
        <p:nvPicPr>
          <p:cNvPr id="8198" name="Picture 6" descr="Image result for stethoscop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6829842" y="1415930"/>
            <a:ext cx="2156716" cy="160734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 Event-(First) Driven</a:t>
            </a:r>
            <a:endParaRPr lang="nl-NL" dirty="0"/>
          </a:p>
        </p:txBody>
      </p:sp>
      <p:sp>
        <p:nvSpPr>
          <p:cNvPr id="4" name="Rounded Rectangle 3"/>
          <p:cNvSpPr/>
          <p:nvPr/>
        </p:nvSpPr>
        <p:spPr>
          <a:xfrm>
            <a:off x="3937202" y="4148311"/>
            <a:ext cx="1352006" cy="777240"/>
          </a:xfrm>
          <a:prstGeom prst="roundRect">
            <a:avLst/>
          </a:prstGeom>
        </p:spPr>
        <p:style>
          <a:lnRef idx="1">
            <a:schemeClr val="accent4"/>
          </a:lnRef>
          <a:fillRef idx="3">
            <a:schemeClr val="accent4"/>
          </a:fillRef>
          <a:effectRef idx="2">
            <a:schemeClr val="accent4"/>
          </a:effectRef>
          <a:fontRef idx="minor">
            <a:schemeClr val="lt1"/>
          </a:fontRef>
        </p:style>
        <p:txBody>
          <a:bodyPr rtlCol="0" anchor="ctr"/>
          <a:lstStyle/>
          <a:p>
            <a:pPr algn="ctr"/>
            <a:r>
              <a:rPr lang="en-US" sz="1013" dirty="0"/>
              <a:t>Order</a:t>
            </a:r>
            <a:endParaRPr lang="nl-NL" sz="1013" dirty="0"/>
          </a:p>
        </p:txBody>
      </p:sp>
      <p:sp>
        <p:nvSpPr>
          <p:cNvPr id="5" name="Rounded Rectangle 4"/>
          <p:cNvSpPr/>
          <p:nvPr/>
        </p:nvSpPr>
        <p:spPr>
          <a:xfrm>
            <a:off x="296795" y="1923890"/>
            <a:ext cx="1352006" cy="1077686"/>
          </a:xfrm>
          <a:prstGeom prst="round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Products</a:t>
            </a:r>
            <a:endParaRPr lang="nl-NL" sz="1013" dirty="0"/>
          </a:p>
        </p:txBody>
      </p:sp>
      <p:sp>
        <p:nvSpPr>
          <p:cNvPr id="6" name="Rounded Rectangle 5"/>
          <p:cNvSpPr/>
          <p:nvPr/>
        </p:nvSpPr>
        <p:spPr>
          <a:xfrm>
            <a:off x="5516560" y="4148311"/>
            <a:ext cx="1352006" cy="777240"/>
          </a:xfrm>
          <a:prstGeom prst="round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Logistics</a:t>
            </a:r>
            <a:endParaRPr lang="nl-NL" sz="1013" dirty="0"/>
          </a:p>
        </p:txBody>
      </p:sp>
      <p:sp>
        <p:nvSpPr>
          <p:cNvPr id="7" name="Rounded Rectangle 6"/>
          <p:cNvSpPr/>
          <p:nvPr/>
        </p:nvSpPr>
        <p:spPr>
          <a:xfrm>
            <a:off x="3092631" y="1098683"/>
            <a:ext cx="3602083" cy="71744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Shop</a:t>
            </a:r>
            <a:endParaRPr lang="nl-NL" sz="1013" dirty="0"/>
          </a:p>
        </p:txBody>
      </p:sp>
      <p:sp>
        <p:nvSpPr>
          <p:cNvPr id="8" name="Rounded Rectangle 7"/>
          <p:cNvSpPr/>
          <p:nvPr/>
        </p:nvSpPr>
        <p:spPr>
          <a:xfrm>
            <a:off x="602071" y="3355190"/>
            <a:ext cx="1352006" cy="7772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013" dirty="0"/>
              <a:t>Customers</a:t>
            </a:r>
            <a:endParaRPr lang="nl-NL" sz="1013" dirty="0"/>
          </a:p>
        </p:txBody>
      </p:sp>
      <p:sp>
        <p:nvSpPr>
          <p:cNvPr id="9" name="Rounded Rectangle 8"/>
          <p:cNvSpPr/>
          <p:nvPr/>
        </p:nvSpPr>
        <p:spPr>
          <a:xfrm>
            <a:off x="2357845" y="4148311"/>
            <a:ext cx="1352006" cy="77724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Loyalty Program</a:t>
            </a:r>
            <a:endParaRPr lang="nl-NL" sz="1013" dirty="0"/>
          </a:p>
        </p:txBody>
      </p:sp>
      <p:sp>
        <p:nvSpPr>
          <p:cNvPr id="12" name="Rounded Rectangle 11"/>
          <p:cNvSpPr/>
          <p:nvPr/>
        </p:nvSpPr>
        <p:spPr>
          <a:xfrm>
            <a:off x="7125056" y="4148375"/>
            <a:ext cx="1352006" cy="777240"/>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Finance</a:t>
            </a:r>
            <a:endParaRPr lang="nl-NL" sz="1013" dirty="0"/>
          </a:p>
        </p:txBody>
      </p:sp>
      <p:sp>
        <p:nvSpPr>
          <p:cNvPr id="13" name="Rounded Rectangle 12"/>
          <p:cNvSpPr/>
          <p:nvPr/>
        </p:nvSpPr>
        <p:spPr>
          <a:xfrm>
            <a:off x="2324804" y="2338728"/>
            <a:ext cx="5138315" cy="662848"/>
          </a:xfrm>
          <a:prstGeom prst="roundRect">
            <a:avLst/>
          </a:prstGeom>
          <a:solidFill>
            <a:schemeClr val="accent6">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13" dirty="0"/>
              <a:t>Oracle Event Hub Cloud Service (Managed Kafka)</a:t>
            </a:r>
            <a:endParaRPr lang="nl-NL" sz="1013" dirty="0"/>
          </a:p>
        </p:txBody>
      </p:sp>
      <p:sp>
        <p:nvSpPr>
          <p:cNvPr id="11" name="Rounded Rectangle 10"/>
          <p:cNvSpPr/>
          <p:nvPr/>
        </p:nvSpPr>
        <p:spPr>
          <a:xfrm>
            <a:off x="2494139"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X</a:t>
            </a:r>
            <a:endParaRPr lang="nl-NL" sz="1013" dirty="0"/>
          </a:p>
        </p:txBody>
      </p:sp>
      <p:sp>
        <p:nvSpPr>
          <p:cNvPr id="14" name="Rounded Rectangle 13"/>
          <p:cNvSpPr/>
          <p:nvPr/>
        </p:nvSpPr>
        <p:spPr>
          <a:xfrm>
            <a:off x="3813713"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Y</a:t>
            </a:r>
            <a:endParaRPr lang="nl-NL" sz="1013" dirty="0"/>
          </a:p>
        </p:txBody>
      </p:sp>
      <p:sp>
        <p:nvSpPr>
          <p:cNvPr id="15" name="Rounded Rectangle 14"/>
          <p:cNvSpPr/>
          <p:nvPr/>
        </p:nvSpPr>
        <p:spPr>
          <a:xfrm>
            <a:off x="5133287"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Z</a:t>
            </a:r>
            <a:endParaRPr lang="nl-NL" sz="1013" dirty="0"/>
          </a:p>
        </p:txBody>
      </p:sp>
      <p:sp>
        <p:nvSpPr>
          <p:cNvPr id="16" name="Rounded Rectangle 15"/>
          <p:cNvSpPr/>
          <p:nvPr/>
        </p:nvSpPr>
        <p:spPr>
          <a:xfrm>
            <a:off x="6452860" y="2631665"/>
            <a:ext cx="833717" cy="2578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13" dirty="0"/>
              <a:t>Topic Q</a:t>
            </a:r>
            <a:endParaRPr lang="nl-NL" sz="1013" dirty="0"/>
          </a:p>
        </p:txBody>
      </p:sp>
      <p:sp>
        <p:nvSpPr>
          <p:cNvPr id="20" name="Oval Callout 19"/>
          <p:cNvSpPr/>
          <p:nvPr/>
        </p:nvSpPr>
        <p:spPr>
          <a:xfrm>
            <a:off x="7618853" y="3250503"/>
            <a:ext cx="1275549" cy="542139"/>
          </a:xfrm>
          <a:prstGeom prst="wedgeEllipseCallout">
            <a:avLst>
              <a:gd name="adj1" fmla="val -16204"/>
              <a:gd name="adj2" fmla="val 142389"/>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1" name="Lightning Bolt 20"/>
          <p:cNvSpPr/>
          <p:nvPr/>
        </p:nvSpPr>
        <p:spPr>
          <a:xfrm>
            <a:off x="7503303" y="325135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2" name="TextBox 21"/>
          <p:cNvSpPr txBox="1"/>
          <p:nvPr/>
        </p:nvSpPr>
        <p:spPr>
          <a:xfrm>
            <a:off x="7746220" y="3307894"/>
            <a:ext cx="1206099"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Payment </a:t>
            </a:r>
            <a:br>
              <a:rPr lang="en-US" sz="900" dirty="0"/>
            </a:br>
            <a:r>
              <a:rPr lang="en-US" sz="900" dirty="0"/>
              <a:t>Received</a:t>
            </a:r>
          </a:p>
          <a:p>
            <a:pPr marL="128588" indent="-128588">
              <a:buFont typeface="Arial" panose="020B0604020202020204" pitchFamily="34" charset="0"/>
              <a:buChar char="•"/>
            </a:pPr>
            <a:r>
              <a:rPr lang="en-US" sz="900" dirty="0"/>
              <a:t>Customer Frozen</a:t>
            </a:r>
          </a:p>
        </p:txBody>
      </p:sp>
      <p:sp>
        <p:nvSpPr>
          <p:cNvPr id="23" name="Oval Callout 22"/>
          <p:cNvSpPr/>
          <p:nvPr/>
        </p:nvSpPr>
        <p:spPr>
          <a:xfrm>
            <a:off x="5519154" y="3527036"/>
            <a:ext cx="1275549" cy="465845"/>
          </a:xfrm>
          <a:prstGeom prst="wedgeEllipseCallout">
            <a:avLst>
              <a:gd name="adj1" fmla="val -31309"/>
              <a:gd name="adj2" fmla="val 11157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4" name="Lightning Bolt 23"/>
          <p:cNvSpPr/>
          <p:nvPr/>
        </p:nvSpPr>
        <p:spPr>
          <a:xfrm>
            <a:off x="5410232" y="3371071"/>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TextBox 24"/>
          <p:cNvSpPr txBox="1"/>
          <p:nvPr/>
        </p:nvSpPr>
        <p:spPr>
          <a:xfrm>
            <a:off x="5674033" y="3519998"/>
            <a:ext cx="1084271"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Product Stock </a:t>
            </a:r>
            <a:br>
              <a:rPr lang="en-US" sz="900" dirty="0"/>
            </a:br>
            <a:r>
              <a:rPr lang="en-US" sz="900" dirty="0"/>
              <a:t>Update</a:t>
            </a:r>
          </a:p>
          <a:p>
            <a:pPr marL="128588" indent="-128588">
              <a:buFont typeface="Arial" panose="020B0604020202020204" pitchFamily="34" charset="0"/>
              <a:buChar char="•"/>
            </a:pPr>
            <a:r>
              <a:rPr lang="en-US" sz="900" dirty="0"/>
              <a:t>Shipping News</a:t>
            </a:r>
            <a:endParaRPr lang="nl-NL" sz="900" dirty="0"/>
          </a:p>
        </p:txBody>
      </p:sp>
      <p:sp>
        <p:nvSpPr>
          <p:cNvPr id="26" name="Oval Callout 25"/>
          <p:cNvSpPr/>
          <p:nvPr/>
        </p:nvSpPr>
        <p:spPr>
          <a:xfrm>
            <a:off x="3857130" y="3524175"/>
            <a:ext cx="1275549" cy="465845"/>
          </a:xfrm>
          <a:prstGeom prst="wedgeEllipseCallout">
            <a:avLst>
              <a:gd name="adj1" fmla="val 1371"/>
              <a:gd name="adj2" fmla="val 12167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27" name="Lightning Bolt 26"/>
          <p:cNvSpPr/>
          <p:nvPr/>
        </p:nvSpPr>
        <p:spPr>
          <a:xfrm>
            <a:off x="3813526" y="336821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8" name="TextBox 27"/>
          <p:cNvSpPr txBox="1"/>
          <p:nvPr/>
        </p:nvSpPr>
        <p:spPr>
          <a:xfrm>
            <a:off x="4049102" y="3565515"/>
            <a:ext cx="1154803"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Order Create</a:t>
            </a:r>
          </a:p>
          <a:p>
            <a:pPr marL="128588" indent="-128588">
              <a:buFont typeface="Arial" panose="020B0604020202020204" pitchFamily="34" charset="0"/>
              <a:buChar char="•"/>
            </a:pPr>
            <a:r>
              <a:rPr lang="en-US" sz="900" dirty="0"/>
              <a:t>Order Cancelled</a:t>
            </a:r>
          </a:p>
          <a:p>
            <a:pPr marL="128588" indent="-128588">
              <a:buFont typeface="Arial" panose="020B0604020202020204" pitchFamily="34" charset="0"/>
              <a:buChar char="•"/>
            </a:pPr>
            <a:endParaRPr lang="nl-NL" sz="900" dirty="0"/>
          </a:p>
        </p:txBody>
      </p:sp>
      <p:sp>
        <p:nvSpPr>
          <p:cNvPr id="29" name="Oval Callout 28"/>
          <p:cNvSpPr/>
          <p:nvPr/>
        </p:nvSpPr>
        <p:spPr>
          <a:xfrm>
            <a:off x="2325741" y="3521314"/>
            <a:ext cx="1275549" cy="465845"/>
          </a:xfrm>
          <a:prstGeom prst="wedgeEllipseCallout">
            <a:avLst>
              <a:gd name="adj1" fmla="val 2953"/>
              <a:gd name="adj2" fmla="val 126006"/>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0" name="Lightning Bolt 29"/>
          <p:cNvSpPr/>
          <p:nvPr/>
        </p:nvSpPr>
        <p:spPr>
          <a:xfrm>
            <a:off x="2216819" y="3365349"/>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1" name="TextBox 30"/>
          <p:cNvSpPr txBox="1"/>
          <p:nvPr/>
        </p:nvSpPr>
        <p:spPr>
          <a:xfrm>
            <a:off x="2472621" y="3548362"/>
            <a:ext cx="1244571" cy="369332"/>
          </a:xfrm>
          <a:prstGeom prst="rect">
            <a:avLst/>
          </a:prstGeom>
          <a:noFill/>
        </p:spPr>
        <p:txBody>
          <a:bodyPr wrap="none" rtlCol="0">
            <a:spAutoFit/>
          </a:bodyPr>
          <a:lstStyle/>
          <a:p>
            <a:pPr marL="128588" indent="-128588">
              <a:buFont typeface="Arial" panose="020B0604020202020204" pitchFamily="34" charset="0"/>
              <a:buChar char="•"/>
            </a:pPr>
            <a:r>
              <a:rPr lang="en-US" sz="900" dirty="0"/>
              <a:t>Customer Loyalty </a:t>
            </a:r>
            <a:br>
              <a:rPr lang="en-US" sz="900" dirty="0"/>
            </a:br>
            <a:r>
              <a:rPr lang="en-US" sz="900" dirty="0"/>
              <a:t>Status Change</a:t>
            </a:r>
            <a:endParaRPr lang="nl-NL" sz="900" dirty="0"/>
          </a:p>
        </p:txBody>
      </p:sp>
      <p:sp>
        <p:nvSpPr>
          <p:cNvPr id="35" name="Oval Callout 34"/>
          <p:cNvSpPr/>
          <p:nvPr/>
        </p:nvSpPr>
        <p:spPr>
          <a:xfrm>
            <a:off x="1271994" y="1098683"/>
            <a:ext cx="1314452" cy="628592"/>
          </a:xfrm>
          <a:prstGeom prst="wedgeEllipseCallout">
            <a:avLst>
              <a:gd name="adj1" fmla="val -43232"/>
              <a:gd name="adj2" fmla="val 116288"/>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6" name="Lightning Bolt 35"/>
          <p:cNvSpPr/>
          <p:nvPr/>
        </p:nvSpPr>
        <p:spPr>
          <a:xfrm>
            <a:off x="1110629" y="1046160"/>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37" name="TextBox 36"/>
          <p:cNvSpPr txBox="1"/>
          <p:nvPr/>
        </p:nvSpPr>
        <p:spPr>
          <a:xfrm>
            <a:off x="1360093" y="1158917"/>
            <a:ext cx="1180451"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Product Update</a:t>
            </a:r>
          </a:p>
          <a:p>
            <a:pPr marL="128588" indent="-128588">
              <a:buFont typeface="Arial" panose="020B0604020202020204" pitchFamily="34" charset="0"/>
              <a:buChar char="•"/>
            </a:pPr>
            <a:r>
              <a:rPr lang="en-US" sz="900" dirty="0"/>
              <a:t>Product added </a:t>
            </a:r>
            <a:br>
              <a:rPr lang="en-US" sz="900" dirty="0"/>
            </a:br>
            <a:r>
              <a:rPr lang="en-US" sz="900" dirty="0"/>
              <a:t>to Shopping Cart</a:t>
            </a:r>
          </a:p>
        </p:txBody>
      </p:sp>
      <p:sp>
        <p:nvSpPr>
          <p:cNvPr id="38" name="Oval Callout 37"/>
          <p:cNvSpPr/>
          <p:nvPr/>
        </p:nvSpPr>
        <p:spPr>
          <a:xfrm>
            <a:off x="219796" y="3122268"/>
            <a:ext cx="1545554" cy="465845"/>
          </a:xfrm>
          <a:prstGeom prst="wedgeEllipseCallout">
            <a:avLst>
              <a:gd name="adj1" fmla="val 30790"/>
              <a:gd name="adj2" fmla="val 70253"/>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nl-NL" sz="1013"/>
          </a:p>
        </p:txBody>
      </p:sp>
      <p:sp>
        <p:nvSpPr>
          <p:cNvPr id="39" name="Lightning Bolt 38"/>
          <p:cNvSpPr/>
          <p:nvPr/>
        </p:nvSpPr>
        <p:spPr>
          <a:xfrm>
            <a:off x="27536" y="2994496"/>
            <a:ext cx="322730" cy="388888"/>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40" name="TextBox 39"/>
          <p:cNvSpPr txBox="1"/>
          <p:nvPr/>
        </p:nvSpPr>
        <p:spPr>
          <a:xfrm>
            <a:off x="348693" y="3128697"/>
            <a:ext cx="1674176" cy="507831"/>
          </a:xfrm>
          <a:prstGeom prst="rect">
            <a:avLst/>
          </a:prstGeom>
          <a:noFill/>
        </p:spPr>
        <p:txBody>
          <a:bodyPr wrap="none" rtlCol="0">
            <a:spAutoFit/>
          </a:bodyPr>
          <a:lstStyle/>
          <a:p>
            <a:pPr marL="128588" indent="-128588">
              <a:buFont typeface="Arial" panose="020B0604020202020204" pitchFamily="34" charset="0"/>
              <a:buChar char="•"/>
            </a:pPr>
            <a:r>
              <a:rPr lang="en-US" sz="900" dirty="0"/>
              <a:t>New Customer</a:t>
            </a:r>
          </a:p>
          <a:p>
            <a:pPr marL="128588" indent="-128588">
              <a:buFont typeface="Arial" panose="020B0604020202020204" pitchFamily="34" charset="0"/>
              <a:buChar char="•"/>
            </a:pPr>
            <a:r>
              <a:rPr lang="en-US" sz="900" dirty="0"/>
              <a:t>Customer Profile Changed</a:t>
            </a:r>
          </a:p>
          <a:p>
            <a:pPr marL="128588" indent="-128588">
              <a:buFont typeface="Arial" panose="020B0604020202020204" pitchFamily="34" charset="0"/>
              <a:buChar char="•"/>
            </a:pPr>
            <a:r>
              <a:rPr lang="en-US" sz="900" dirty="0"/>
              <a:t>Customer Sign In</a:t>
            </a:r>
            <a:endParaRPr lang="nl-NL" sz="900" dirty="0"/>
          </a:p>
        </p:txBody>
      </p:sp>
      <p:pic>
        <p:nvPicPr>
          <p:cNvPr id="43" name="Picture 42"/>
          <p:cNvPicPr>
            <a:picLocks noChangeAspect="1"/>
          </p:cNvPicPr>
          <p:nvPr/>
        </p:nvPicPr>
        <p:blipFill>
          <a:blip r:embed="rId3"/>
          <a:stretch>
            <a:fillRect/>
          </a:stretch>
        </p:blipFill>
        <p:spPr>
          <a:xfrm>
            <a:off x="8377341" y="320987"/>
            <a:ext cx="199441" cy="254287"/>
          </a:xfrm>
          <a:prstGeom prst="rect">
            <a:avLst/>
          </a:prstGeom>
        </p:spPr>
      </p:pic>
      <p:pic>
        <p:nvPicPr>
          <p:cNvPr id="44" name="Picture 12" descr="Image result for logo elastic index"/>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08200" y="575274"/>
            <a:ext cx="639398" cy="1956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286090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5662128" y="2139866"/>
            <a:ext cx="2369612" cy="13656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712"/>
          </a:p>
        </p:txBody>
      </p:sp>
      <p:sp>
        <p:nvSpPr>
          <p:cNvPr id="16" name="Cloud 15"/>
          <p:cNvSpPr/>
          <p:nvPr/>
        </p:nvSpPr>
        <p:spPr>
          <a:xfrm>
            <a:off x="5662128" y="3425004"/>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5" name="Cloud 14"/>
          <p:cNvSpPr/>
          <p:nvPr/>
        </p:nvSpPr>
        <p:spPr>
          <a:xfrm>
            <a:off x="757725" y="2769218"/>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2" name="Title 1"/>
          <p:cNvSpPr>
            <a:spLocks noGrp="1"/>
          </p:cNvSpPr>
          <p:nvPr>
            <p:ph type="title"/>
          </p:nvPr>
        </p:nvSpPr>
        <p:spPr/>
        <p:txBody>
          <a:bodyPr/>
          <a:lstStyle/>
          <a:p>
            <a:r>
              <a:rPr lang="nl-NL" dirty="0"/>
              <a:t>Apache </a:t>
            </a:r>
            <a:r>
              <a:rPr lang="nl-NL" dirty="0" err="1"/>
              <a:t>Kafka</a:t>
            </a:r>
            <a:r>
              <a:rPr lang="nl-NL" dirty="0"/>
              <a:t> is </a:t>
            </a:r>
            <a:r>
              <a:rPr lang="nl-NL" dirty="0" err="1"/>
              <a:t>the</a:t>
            </a:r>
            <a:r>
              <a:rPr lang="nl-NL" dirty="0"/>
              <a:t> Event Hub</a:t>
            </a:r>
            <a:endParaRPr lang="en-US" dirty="0"/>
          </a:p>
        </p:txBody>
      </p:sp>
      <p:sp>
        <p:nvSpPr>
          <p:cNvPr id="19" name="Content Placeholder 18">
            <a:extLst>
              <a:ext uri="{FF2B5EF4-FFF2-40B4-BE49-F238E27FC236}">
                <a16:creationId xmlns:a16="http://schemas.microsoft.com/office/drawing/2014/main" id="{3D0B009B-32FE-436F-9585-79A256832649}"/>
              </a:ext>
            </a:extLst>
          </p:cNvPr>
          <p:cNvSpPr>
            <a:spLocks noGrp="1"/>
          </p:cNvSpPr>
          <p:nvPr>
            <p:ph idx="1"/>
          </p:nvPr>
        </p:nvSpPr>
        <p:spPr/>
        <p:txBody>
          <a:bodyPr/>
          <a:lstStyle/>
          <a:p>
            <a:endParaRPr lang="en-NL"/>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321457" y="1032691"/>
            <a:ext cx="1119217" cy="338554"/>
          </a:xfrm>
          <a:prstGeom prst="rect">
            <a:avLst/>
          </a:prstGeom>
          <a:noFill/>
        </p:spPr>
        <p:txBody>
          <a:bodyPr wrap="none" rtlCol="0">
            <a:spAutoFit/>
          </a:bodyPr>
          <a:lstStyle/>
          <a:p>
            <a:r>
              <a:rPr lang="nl-NL" sz="1600" dirty="0">
                <a:solidFill>
                  <a:schemeClr val="tx2"/>
                </a:solidFill>
              </a:rPr>
              <a:t>Producers</a:t>
            </a:r>
            <a:endParaRPr lang="en-US" sz="1600" dirty="0" err="1">
              <a:solidFill>
                <a:schemeClr val="tx2"/>
              </a:solidFill>
            </a:endParaRPr>
          </a:p>
        </p:txBody>
      </p:sp>
      <p:sp>
        <p:nvSpPr>
          <p:cNvPr id="13" name="TextBox 12"/>
          <p:cNvSpPr txBox="1"/>
          <p:nvPr/>
        </p:nvSpPr>
        <p:spPr>
          <a:xfrm>
            <a:off x="6230419" y="624171"/>
            <a:ext cx="1233030" cy="338554"/>
          </a:xfrm>
          <a:prstGeom prst="rect">
            <a:avLst/>
          </a:prstGeom>
          <a:noFill/>
        </p:spPr>
        <p:txBody>
          <a:bodyPr wrap="none" rtlCol="0">
            <a:spAutoFit/>
          </a:bodyPr>
          <a:lstStyle/>
          <a:p>
            <a:r>
              <a:rPr lang="nl-NL" sz="1600" dirty="0" err="1">
                <a:solidFill>
                  <a:schemeClr val="tx2"/>
                </a:solidFill>
              </a:rPr>
              <a:t>Consumers</a:t>
            </a:r>
            <a:endParaRPr lang="en-US" sz="16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
        <p:nvSpPr>
          <p:cNvPr id="18" name="Folded Corner 17"/>
          <p:cNvSpPr/>
          <p:nvPr/>
        </p:nvSpPr>
        <p:spPr>
          <a:xfrm>
            <a:off x="3616413" y="3425004"/>
            <a:ext cx="1687659" cy="968347"/>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Robust, Scalable, Fast, </a:t>
            </a:r>
            <a:br>
              <a:rPr lang="en-US" sz="1050" dirty="0"/>
            </a:br>
            <a:r>
              <a:rPr lang="en-US" sz="1050" dirty="0"/>
              <a:t>History Retention</a:t>
            </a:r>
          </a:p>
          <a:p>
            <a:pPr algn="ctr"/>
            <a:r>
              <a:rPr lang="en-US" sz="1050" dirty="0"/>
              <a:t>Containerized/</a:t>
            </a:r>
            <a:br>
              <a:rPr lang="en-US" sz="1050" dirty="0"/>
            </a:br>
            <a:r>
              <a:rPr lang="en-US" sz="1050" dirty="0"/>
              <a:t>Cloud-enabled</a:t>
            </a:r>
          </a:p>
          <a:p>
            <a:pPr algn="ctr"/>
            <a:r>
              <a:rPr lang="en-US" sz="1050" dirty="0"/>
              <a:t>Open</a:t>
            </a:r>
            <a:endParaRPr lang="nl-NL" sz="1050" dirty="0"/>
          </a:p>
        </p:txBody>
      </p:sp>
      <p:sp>
        <p:nvSpPr>
          <p:cNvPr id="20" name="Footer Placeholder 19">
            <a:extLst>
              <a:ext uri="{FF2B5EF4-FFF2-40B4-BE49-F238E27FC236}">
                <a16:creationId xmlns:a16="http://schemas.microsoft.com/office/drawing/2014/main" id="{C2F4D088-8BC5-4C8D-89E1-812E7D5D672B}"/>
              </a:ext>
            </a:extLst>
          </p:cNvPr>
          <p:cNvSpPr>
            <a:spLocks noGrp="1"/>
          </p:cNvSpPr>
          <p:nvPr>
            <p:ph type="ftr" sz="quarter" idx="11"/>
          </p:nvPr>
        </p:nvSpPr>
        <p:spPr/>
        <p:txBody>
          <a:bodyPr/>
          <a:lstStyle/>
          <a:p>
            <a:r>
              <a:rPr lang="en-US"/>
              <a:t>What is Apache Kafka &amp; Why is it important </a:t>
            </a:r>
            <a:endParaRPr lang="nl-NL" dirty="0"/>
          </a:p>
        </p:txBody>
      </p:sp>
      <p:pic>
        <p:nvPicPr>
          <p:cNvPr id="21" name="Picture 2" descr="Image result for logo kafka">
            <a:extLst>
              <a:ext uri="{FF2B5EF4-FFF2-40B4-BE49-F238E27FC236}">
                <a16:creationId xmlns:a16="http://schemas.microsoft.com/office/drawing/2014/main" id="{499AD695-0FF8-4C9C-86C9-A0493409678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10678" y="2074498"/>
            <a:ext cx="2021353" cy="10625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5820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“Twitter for System Driven Event Interaction”</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7"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267071"/>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77470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a:t>
            </a:r>
            <a:r>
              <a:rPr lang="en-US" sz="1600" dirty="0" err="1"/>
              <a:t>technologie</a:t>
            </a:r>
            <a:r>
              <a:rPr lang="en-US" sz="1600" dirty="0"/>
              <a:t> &amp; REST APIs</a:t>
            </a:r>
            <a:endParaRPr lang="nl-NL" sz="1600" dirty="0" err="1"/>
          </a:p>
        </p:txBody>
      </p:sp>
      <p:sp>
        <p:nvSpPr>
          <p:cNvPr id="9" name="TextBox 8"/>
          <p:cNvSpPr txBox="1"/>
          <p:nvPr/>
        </p:nvSpPr>
        <p:spPr>
          <a:xfrm>
            <a:off x="4847645" y="3372559"/>
            <a:ext cx="4113307"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Near real-time fast</a:t>
            </a:r>
          </a:p>
          <a:p>
            <a:pPr marL="285750" indent="-285750" algn="r">
              <a:buFont typeface="Arial" panose="020B0604020202020204" pitchFamily="34" charset="0"/>
              <a:buChar char="•"/>
            </a:pPr>
            <a:r>
              <a:rPr lang="en-US" sz="1600" dirty="0"/>
              <a:t>No Rate Limit</a:t>
            </a:r>
          </a:p>
          <a:p>
            <a:pPr marL="285750" indent="-285750" algn="r">
              <a:buFont typeface="Arial" panose="020B0604020202020204" pitchFamily="34" charset="0"/>
              <a:buChar char="•"/>
            </a:pPr>
            <a:r>
              <a:rPr lang="en-US" sz="1600" dirty="0"/>
              <a:t>No enforced size limit</a:t>
            </a:r>
          </a:p>
          <a:p>
            <a:pPr marL="285750" indent="-285750" algn="r">
              <a:buFont typeface="Arial" panose="020B0604020202020204" pitchFamily="34" charset="0"/>
              <a:buChar char="•"/>
            </a:pPr>
            <a:r>
              <a:rPr lang="en-US" sz="1600" dirty="0"/>
              <a:t>Anything goes (it’s all byte[])</a:t>
            </a:r>
          </a:p>
          <a:p>
            <a:pPr marL="285750" indent="-285750" algn="r">
              <a:buFont typeface="Arial" panose="020B0604020202020204" pitchFamily="34" charset="0"/>
              <a:buChar char="•"/>
            </a:pPr>
            <a:r>
              <a:rPr lang="en-US" sz="1600" dirty="0"/>
              <a:t>On premises or in cloud, private or trusted</a:t>
            </a:r>
          </a:p>
          <a:p>
            <a:pPr marL="285750" indent="-285750" algn="r">
              <a:buFont typeface="Arial" panose="020B0604020202020204" pitchFamily="34" charset="0"/>
              <a:buChar char="•"/>
            </a:pPr>
            <a:r>
              <a:rPr lang="en-US" sz="1600" dirty="0"/>
              <a:t>Very much for programmatic use</a:t>
            </a:r>
            <a:endParaRPr lang="nl-NL" sz="1600" dirty="0" err="1"/>
          </a:p>
        </p:txBody>
      </p:sp>
      <p:pic>
        <p:nvPicPr>
          <p:cNvPr id="14" name="Picture 2" descr="Image result for logo kafka">
            <a:extLst>
              <a:ext uri="{FF2B5EF4-FFF2-40B4-BE49-F238E27FC236}">
                <a16:creationId xmlns:a16="http://schemas.microsoft.com/office/drawing/2014/main" id="{443CC070-A2BF-466C-A874-07287B23EFE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384775" y="1071528"/>
            <a:ext cx="867246" cy="4558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g.twimg.com/Twitter_logo_blue.png">
            <a:extLst>
              <a:ext uri="{FF2B5EF4-FFF2-40B4-BE49-F238E27FC236}">
                <a16:creationId xmlns:a16="http://schemas.microsoft.com/office/drawing/2014/main" id="{9D5116BD-7A5E-4445-9941-837D1EDD9F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669957" y="1145442"/>
            <a:ext cx="336226" cy="27357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66181F61-D5CC-4199-BB86-C386EA8DD8B3}"/>
              </a:ext>
            </a:extLst>
          </p:cNvPr>
          <p:cNvPicPr>
            <a:picLocks noChangeAspect="1"/>
          </p:cNvPicPr>
          <p:nvPr/>
        </p:nvPicPr>
        <p:blipFill>
          <a:blip r:embed="rId4">
            <a:clrChange>
              <a:clrFrom>
                <a:srgbClr val="FDFDFF"/>
              </a:clrFrom>
              <a:clrTo>
                <a:srgbClr val="FDFDFF">
                  <a:alpha val="0"/>
                </a:srgbClr>
              </a:clrTo>
            </a:clrChange>
          </a:blip>
          <a:stretch>
            <a:fillRect/>
          </a:stretch>
        </p:blipFill>
        <p:spPr>
          <a:xfrm>
            <a:off x="4315085" y="792000"/>
            <a:ext cx="1544167" cy="888425"/>
          </a:xfrm>
          <a:prstGeom prst="rect">
            <a:avLst/>
          </a:prstGeom>
        </p:spPr>
      </p:pic>
      <p:pic>
        <p:nvPicPr>
          <p:cNvPr id="17" name="Picture 4" descr="Image result for servers">
            <a:extLst>
              <a:ext uri="{FF2B5EF4-FFF2-40B4-BE49-F238E27FC236}">
                <a16:creationId xmlns:a16="http://schemas.microsoft.com/office/drawing/2014/main" id="{F37566D5-E372-40FE-9356-E2346FBB5B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41952" y="783014"/>
            <a:ext cx="1138912" cy="966487"/>
          </a:xfrm>
          <a:prstGeom prst="rect">
            <a:avLst/>
          </a:prstGeom>
          <a:noFill/>
          <a:extLst>
            <a:ext uri="{909E8E84-426E-40DD-AFC4-6F175D3DCCD1}">
              <a14:hiddenFill xmlns:a14="http://schemas.microsoft.com/office/drawing/2010/main">
                <a:solidFill>
                  <a:srgbClr val="FFFFFF"/>
                </a:solidFill>
              </a14:hiddenFill>
            </a:ext>
          </a:extLst>
        </p:spPr>
      </p:pic>
      <p:sp>
        <p:nvSpPr>
          <p:cNvPr id="5" name="Arrow: Right 4">
            <a:extLst>
              <a:ext uri="{FF2B5EF4-FFF2-40B4-BE49-F238E27FC236}">
                <a16:creationId xmlns:a16="http://schemas.microsoft.com/office/drawing/2014/main" id="{3E88046B-700E-4CE4-97CC-B7AD315A4BDD}"/>
              </a:ext>
            </a:extLst>
          </p:cNvPr>
          <p:cNvSpPr/>
          <p:nvPr/>
        </p:nvSpPr>
        <p:spPr>
          <a:xfrm>
            <a:off x="7400260" y="1221279"/>
            <a:ext cx="196386" cy="181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Arrow: Right 17">
            <a:extLst>
              <a:ext uri="{FF2B5EF4-FFF2-40B4-BE49-F238E27FC236}">
                <a16:creationId xmlns:a16="http://schemas.microsoft.com/office/drawing/2014/main" id="{D8937170-914C-4BBC-8503-1B6012ED1D2D}"/>
              </a:ext>
            </a:extLst>
          </p:cNvPr>
          <p:cNvSpPr/>
          <p:nvPr/>
        </p:nvSpPr>
        <p:spPr>
          <a:xfrm>
            <a:off x="4062441" y="1200457"/>
            <a:ext cx="196386" cy="1819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4A358BFB-49BA-4241-A7FF-818DC5A2482A}"/>
              </a:ext>
            </a:extLst>
          </p:cNvPr>
          <p:cNvSpPr txBox="1"/>
          <p:nvPr/>
        </p:nvSpPr>
        <p:spPr>
          <a:xfrm>
            <a:off x="6013297" y="1075277"/>
            <a:ext cx="226024" cy="492443"/>
          </a:xfrm>
          <a:prstGeom prst="rect">
            <a:avLst/>
          </a:prstGeom>
          <a:noFill/>
        </p:spPr>
        <p:txBody>
          <a:bodyPr wrap="none" lIns="0" tIns="0" rIns="0" bIns="0" rtlCol="0">
            <a:spAutoFit/>
          </a:bodyPr>
          <a:lstStyle/>
          <a:p>
            <a:r>
              <a:rPr lang="en-NL" sz="3200" dirty="0"/>
              <a:t>≈</a:t>
            </a:r>
          </a:p>
        </p:txBody>
      </p:sp>
    </p:spTree>
    <p:extLst>
      <p:ext uri="{BB962C8B-B14F-4D97-AF65-F5344CB8AC3E}">
        <p14:creationId xmlns:p14="http://schemas.microsoft.com/office/powerpoint/2010/main" val="28895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embracing Apache Kafka</a:t>
            </a:r>
            <a:endParaRPr lang="nl-NL" dirty="0"/>
          </a:p>
        </p:txBody>
      </p:sp>
      <p:sp>
        <p:nvSpPr>
          <p:cNvPr id="3" name="Content Placeholder 2"/>
          <p:cNvSpPr>
            <a:spLocks noGrp="1"/>
          </p:cNvSpPr>
          <p:nvPr>
            <p:ph idx="1"/>
          </p:nvPr>
        </p:nvSpPr>
        <p:spPr/>
        <p:txBody>
          <a:bodyPr/>
          <a:lstStyle/>
          <a:p>
            <a:r>
              <a:rPr lang="en-US" dirty="0"/>
              <a:t>Event Hub Cloud Service = Managed Apache Kafka platform</a:t>
            </a:r>
          </a:p>
          <a:p>
            <a:pPr lvl="1"/>
            <a:r>
              <a:rPr lang="en-US" dirty="0"/>
              <a:t>Managed Topics have been announced too</a:t>
            </a:r>
          </a:p>
          <a:p>
            <a:r>
              <a:rPr lang="en-US" dirty="0"/>
              <a:t>Oracle Cloud Infrastructure: Telemetry &amp; Streaming</a:t>
            </a:r>
          </a:p>
          <a:p>
            <a:r>
              <a:rPr lang="en-US" dirty="0"/>
              <a:t>Read from Kafka Topic in Oracle Database SQL queries</a:t>
            </a:r>
          </a:p>
          <a:p>
            <a:pPr lvl="1"/>
            <a:r>
              <a:rPr lang="en-US" dirty="0"/>
              <a:t>And publish to Kafka Topic from Oracle Database PL/SQL</a:t>
            </a:r>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2052" name="Picture 4" descr="Image result for oracle event hub"/>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37" t="8619" r="23950"/>
          <a:stretch/>
        </p:blipFill>
        <p:spPr bwMode="auto">
          <a:xfrm>
            <a:off x="7088922" y="793611"/>
            <a:ext cx="1425039" cy="1402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80219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3E54C-B087-4FD3-A9F8-8B4BE049CF62}"/>
              </a:ext>
            </a:extLst>
          </p:cNvPr>
          <p:cNvSpPr>
            <a:spLocks noGrp="1"/>
          </p:cNvSpPr>
          <p:nvPr>
            <p:ph type="title"/>
          </p:nvPr>
        </p:nvSpPr>
        <p:spPr/>
        <p:txBody>
          <a:bodyPr/>
          <a:lstStyle/>
          <a:p>
            <a:r>
              <a:rPr lang="nl-NL" dirty="0"/>
              <a:t>SQL on </a:t>
            </a:r>
            <a:r>
              <a:rPr lang="nl-NL" dirty="0" err="1"/>
              <a:t>Kafka</a:t>
            </a:r>
            <a:r>
              <a:rPr lang="nl-NL" dirty="0"/>
              <a:t> </a:t>
            </a:r>
            <a:br>
              <a:rPr lang="nl-NL" dirty="0"/>
            </a:br>
            <a:r>
              <a:rPr lang="nl-NL" dirty="0"/>
              <a:t>in Oracle Database</a:t>
            </a:r>
            <a:endParaRPr lang="en-NL" dirty="0"/>
          </a:p>
        </p:txBody>
      </p:sp>
      <p:sp>
        <p:nvSpPr>
          <p:cNvPr id="3" name="Content Placeholder 2">
            <a:extLst>
              <a:ext uri="{FF2B5EF4-FFF2-40B4-BE49-F238E27FC236}">
                <a16:creationId xmlns:a16="http://schemas.microsoft.com/office/drawing/2014/main" id="{4BE3BC0B-C34C-4718-825E-7A738E0B28C4}"/>
              </a:ext>
            </a:extLst>
          </p:cNvPr>
          <p:cNvSpPr>
            <a:spLocks noGrp="1"/>
          </p:cNvSpPr>
          <p:nvPr>
            <p:ph idx="1"/>
          </p:nvPr>
        </p:nvSpPr>
        <p:spPr/>
        <p:txBody>
          <a:bodyPr/>
          <a:lstStyle/>
          <a:p>
            <a:r>
              <a:rPr lang="nl-NL" dirty="0"/>
              <a:t>Oracle Database </a:t>
            </a:r>
            <a:r>
              <a:rPr lang="nl-NL" dirty="0" err="1"/>
              <a:t>works</a:t>
            </a:r>
            <a:r>
              <a:rPr lang="nl-NL" dirty="0"/>
              <a:t> </a:t>
            </a:r>
            <a:r>
              <a:rPr lang="nl-NL" dirty="0" err="1"/>
              <a:t>with</a:t>
            </a:r>
            <a:br>
              <a:rPr lang="nl-NL" dirty="0"/>
            </a:br>
            <a:r>
              <a:rPr lang="nl-NL" dirty="0" err="1"/>
              <a:t>Kafka</a:t>
            </a:r>
            <a:r>
              <a:rPr lang="nl-NL" dirty="0"/>
              <a:t> Topics as “</a:t>
            </a:r>
            <a:r>
              <a:rPr lang="nl-NL" dirty="0" err="1"/>
              <a:t>external</a:t>
            </a:r>
            <a:r>
              <a:rPr lang="nl-NL" dirty="0"/>
              <a:t> </a:t>
            </a:r>
            <a:r>
              <a:rPr lang="nl-NL" dirty="0" err="1"/>
              <a:t>table</a:t>
            </a:r>
            <a:r>
              <a:rPr lang="nl-NL" dirty="0"/>
              <a:t>”</a:t>
            </a:r>
            <a:endParaRPr lang="en-NL" dirty="0"/>
          </a:p>
        </p:txBody>
      </p:sp>
      <p:sp>
        <p:nvSpPr>
          <p:cNvPr id="4" name="Footer Placeholder 3">
            <a:extLst>
              <a:ext uri="{FF2B5EF4-FFF2-40B4-BE49-F238E27FC236}">
                <a16:creationId xmlns:a16="http://schemas.microsoft.com/office/drawing/2014/main" id="{F06CB0CA-458C-4179-9737-EDA707A7F86E}"/>
              </a:ext>
            </a:extLst>
          </p:cNvPr>
          <p:cNvSpPr>
            <a:spLocks noGrp="1"/>
          </p:cNvSpPr>
          <p:nvPr>
            <p:ph type="ftr" sz="quarter" idx="11"/>
          </p:nvPr>
        </p:nvSpPr>
        <p:spPr/>
        <p:txBody>
          <a:bodyPr/>
          <a:lstStyle/>
          <a:p>
            <a:r>
              <a:rPr lang="en-US"/>
              <a:t>Review of Oracle OpenWorld &amp; CodeOne 2018 - #oowamis</a:t>
            </a:r>
            <a:endParaRPr lang="nl-NL" dirty="0"/>
          </a:p>
        </p:txBody>
      </p:sp>
      <p:sp>
        <p:nvSpPr>
          <p:cNvPr id="5" name="Slide Number Placeholder 4">
            <a:extLst>
              <a:ext uri="{FF2B5EF4-FFF2-40B4-BE49-F238E27FC236}">
                <a16:creationId xmlns:a16="http://schemas.microsoft.com/office/drawing/2014/main" id="{5D1E9E9D-7657-46D7-91B1-3177A78F6BB2}"/>
              </a:ext>
            </a:extLst>
          </p:cNvPr>
          <p:cNvSpPr>
            <a:spLocks noGrp="1"/>
          </p:cNvSpPr>
          <p:nvPr>
            <p:ph type="sldNum" sz="quarter" idx="12"/>
          </p:nvPr>
        </p:nvSpPr>
        <p:spPr/>
        <p:txBody>
          <a:bodyPr/>
          <a:lstStyle/>
          <a:p>
            <a:fld id="{14F1411D-0280-154F-AEAC-4C20B7AA46B2}" type="slidenum">
              <a:rPr lang="nl-NL" smtClean="0"/>
              <a:t>54</a:t>
            </a:fld>
            <a:endParaRPr lang="nl-NL"/>
          </a:p>
        </p:txBody>
      </p:sp>
      <p:pic>
        <p:nvPicPr>
          <p:cNvPr id="6" name="Picture 2" descr="Image result for put a smile on your face">
            <a:extLst>
              <a:ext uri="{FF2B5EF4-FFF2-40B4-BE49-F238E27FC236}">
                <a16:creationId xmlns:a16="http://schemas.microsoft.com/office/drawing/2014/main" id="{A92E84BE-77CA-4C5A-8693-6E79FDDC223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4094" y="216432"/>
            <a:ext cx="5080045" cy="2181033"/>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IMG_6364">
            <a:extLst>
              <a:ext uri="{FF2B5EF4-FFF2-40B4-BE49-F238E27FC236}">
                <a16:creationId xmlns:a16="http://schemas.microsoft.com/office/drawing/2014/main" id="{4969E2C3-6E77-40A9-B530-792976E5AD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627" y="1636050"/>
            <a:ext cx="5336835" cy="3016472"/>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4A1F07CC-514F-40F9-9202-0FD006573A09}"/>
              </a:ext>
            </a:extLst>
          </p:cNvPr>
          <p:cNvSpPr txBox="1">
            <a:spLocks/>
          </p:cNvSpPr>
          <p:nvPr/>
        </p:nvSpPr>
        <p:spPr>
          <a:xfrm>
            <a:off x="6087584" y="4042303"/>
            <a:ext cx="2696556" cy="1133334"/>
          </a:xfrm>
          <a:prstGeom prst="rect">
            <a:avLst/>
          </a:prstGeom>
        </p:spPr>
        <p:txBody>
          <a:bodyPr vert="horz" lIns="0" tIns="0" rIns="0" bIns="0" rtlCol="0" anchor="t" anchorCtr="0">
            <a:noAutofit/>
          </a:bodyPr>
          <a:lst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nl-NL" dirty="0"/>
              <a:t>Publishing </a:t>
            </a:r>
            <a:r>
              <a:rPr lang="nl-NL" dirty="0" err="1"/>
              <a:t>from</a:t>
            </a:r>
            <a:r>
              <a:rPr lang="nl-NL" dirty="0"/>
              <a:t> Oracle Database </a:t>
            </a:r>
            <a:r>
              <a:rPr lang="nl-NL" dirty="0" err="1"/>
              <a:t>to</a:t>
            </a:r>
            <a:r>
              <a:rPr lang="nl-NL" dirty="0"/>
              <a:t> a </a:t>
            </a:r>
            <a:r>
              <a:rPr lang="nl-NL" dirty="0" err="1"/>
              <a:t>Kafka</a:t>
            </a:r>
            <a:r>
              <a:rPr lang="nl-NL" dirty="0"/>
              <a:t> Topic is on </a:t>
            </a:r>
            <a:r>
              <a:rPr lang="nl-NL" dirty="0" err="1"/>
              <a:t>the</a:t>
            </a:r>
            <a:r>
              <a:rPr lang="nl-NL" dirty="0"/>
              <a:t> </a:t>
            </a:r>
            <a:r>
              <a:rPr lang="nl-NL" dirty="0" err="1"/>
              <a:t>roadmap</a:t>
            </a:r>
            <a:r>
              <a:rPr lang="nl-NL" dirty="0"/>
              <a:t> for v2</a:t>
            </a:r>
            <a:endParaRPr lang="en-NL" dirty="0"/>
          </a:p>
        </p:txBody>
      </p:sp>
      <p:sp>
        <p:nvSpPr>
          <p:cNvPr id="7" name="TextBox 6">
            <a:extLst>
              <a:ext uri="{FF2B5EF4-FFF2-40B4-BE49-F238E27FC236}">
                <a16:creationId xmlns:a16="http://schemas.microsoft.com/office/drawing/2014/main" id="{74D59822-DB84-49D4-B465-D853CD92574A}"/>
              </a:ext>
            </a:extLst>
          </p:cNvPr>
          <p:cNvSpPr txBox="1"/>
          <p:nvPr/>
        </p:nvSpPr>
        <p:spPr>
          <a:xfrm>
            <a:off x="242500" y="4716000"/>
            <a:ext cx="3194785" cy="169277"/>
          </a:xfrm>
          <a:prstGeom prst="rect">
            <a:avLst/>
          </a:prstGeom>
          <a:noFill/>
        </p:spPr>
        <p:txBody>
          <a:bodyPr wrap="none" lIns="0" tIns="0" rIns="0" bIns="0" rtlCol="0">
            <a:spAutoFit/>
          </a:bodyPr>
          <a:lstStyle/>
          <a:p>
            <a:r>
              <a:rPr lang="nl-NL" sz="1100" i="1" dirty="0" err="1"/>
              <a:t>Announced</a:t>
            </a:r>
            <a:r>
              <a:rPr lang="nl-NL" sz="1100" i="1" dirty="0"/>
              <a:t> at OOW 2018, </a:t>
            </a:r>
            <a:r>
              <a:rPr lang="nl-NL" sz="1100" i="1" dirty="0" err="1"/>
              <a:t>planned</a:t>
            </a:r>
            <a:r>
              <a:rPr lang="nl-NL" sz="1100" i="1" dirty="0"/>
              <a:t> for Spring 2019</a:t>
            </a:r>
            <a:endParaRPr lang="en-NL" sz="1100" i="1" dirty="0" err="1"/>
          </a:p>
        </p:txBody>
      </p:sp>
    </p:spTree>
    <p:extLst>
      <p:ext uri="{BB962C8B-B14F-4D97-AF65-F5344CB8AC3E}">
        <p14:creationId xmlns:p14="http://schemas.microsoft.com/office/powerpoint/2010/main" val="3436510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embracing Apache Kafka</a:t>
            </a:r>
            <a:endParaRPr lang="nl-NL" dirty="0"/>
          </a:p>
        </p:txBody>
      </p:sp>
      <p:sp>
        <p:nvSpPr>
          <p:cNvPr id="3" name="Content Placeholder 2"/>
          <p:cNvSpPr>
            <a:spLocks noGrp="1"/>
          </p:cNvSpPr>
          <p:nvPr>
            <p:ph idx="1"/>
          </p:nvPr>
        </p:nvSpPr>
        <p:spPr/>
        <p:txBody>
          <a:bodyPr/>
          <a:lstStyle/>
          <a:p>
            <a:r>
              <a:rPr lang="en-US" dirty="0"/>
              <a:t>Event Hub Cloud Service = Managed Apache Kafka platform</a:t>
            </a:r>
          </a:p>
          <a:p>
            <a:pPr lvl="1"/>
            <a:r>
              <a:rPr lang="en-US" dirty="0"/>
              <a:t>Managed Topics have been announced too</a:t>
            </a:r>
          </a:p>
          <a:p>
            <a:r>
              <a:rPr lang="en-US" dirty="0"/>
              <a:t>Oracle Cloud Infrastructure: Telemetry &amp; Streaming</a:t>
            </a:r>
          </a:p>
          <a:p>
            <a:r>
              <a:rPr lang="en-US" dirty="0"/>
              <a:t>Read from Kafka Topic in Oracle Database SQL queries</a:t>
            </a:r>
          </a:p>
          <a:p>
            <a:pPr lvl="1"/>
            <a:r>
              <a:rPr lang="en-US" dirty="0"/>
              <a:t>And publish to Kafka Topic from Oracle Database PL/SQL</a:t>
            </a:r>
          </a:p>
          <a:p>
            <a:r>
              <a:rPr lang="en-US" dirty="0"/>
              <a:t>Kafka as source for Data Integration Platform (Golden Gate and ODI)</a:t>
            </a:r>
          </a:p>
          <a:p>
            <a:r>
              <a:rPr lang="en-US" dirty="0"/>
              <a:t>Data Pipeline with Data Hub (Apache Cassandra) &amp; Event Hub</a:t>
            </a:r>
          </a:p>
          <a:p>
            <a:r>
              <a:rPr lang="en-US" dirty="0"/>
              <a:t>Oracle Service Bus Kafka Adapter</a:t>
            </a:r>
          </a:p>
          <a:p>
            <a:r>
              <a:rPr lang="en-US" dirty="0"/>
              <a:t>Integration Cloud</a:t>
            </a:r>
          </a:p>
          <a:p>
            <a:r>
              <a:rPr lang="en-US" dirty="0"/>
              <a:t>Stream Analytics (aka Stream Explorer </a:t>
            </a:r>
            <a:r>
              <a:rPr lang="en-US" dirty="0" err="1"/>
              <a:t>fka</a:t>
            </a:r>
            <a:r>
              <a:rPr lang="en-US" dirty="0"/>
              <a:t> Oracle Event Processor)</a:t>
            </a:r>
          </a:p>
          <a:p>
            <a:r>
              <a:rPr lang="en-US" dirty="0"/>
              <a:t>Oracle Native Container and </a:t>
            </a:r>
            <a:r>
              <a:rPr lang="en-US" dirty="0" err="1"/>
              <a:t>Microservices</a:t>
            </a:r>
            <a:r>
              <a:rPr lang="en-US" dirty="0"/>
              <a:t> Platform</a:t>
            </a:r>
          </a:p>
          <a:p>
            <a:r>
              <a:rPr lang="en-US" dirty="0" err="1"/>
              <a:t>Fn</a:t>
            </a:r>
            <a:r>
              <a:rPr lang="en-US" dirty="0"/>
              <a:t> Serverless Platform – triggered by and publishing to</a:t>
            </a:r>
          </a:p>
          <a:p>
            <a:r>
              <a:rPr lang="en-US" dirty="0"/>
              <a:t>Visual Builder &amp; JET - real time push based on Apache Kafka</a:t>
            </a:r>
          </a:p>
          <a:p>
            <a:r>
              <a:rPr lang="en-US" dirty="0"/>
              <a:t>In general – the bridge between on premises </a:t>
            </a:r>
            <a:r>
              <a:rPr lang="en-US" dirty="0">
                <a:sym typeface="Wingdings" panose="05000000000000000000" pitchFamily="2" charset="2"/>
              </a:rPr>
              <a:t> [public] Cloud</a:t>
            </a:r>
            <a:endParaRPr lang="nl-NL" dirty="0"/>
          </a:p>
        </p:txBody>
      </p:sp>
      <p:sp>
        <p:nvSpPr>
          <p:cNvPr id="4" name="Footer Placeholder 3"/>
          <p:cNvSpPr>
            <a:spLocks noGrp="1"/>
          </p:cNvSpPr>
          <p:nvPr>
            <p:ph type="ftr" sz="quarter" idx="11"/>
          </p:nvPr>
        </p:nvSpPr>
        <p:spPr/>
        <p:txBody>
          <a:bodyPr/>
          <a:lstStyle/>
          <a:p>
            <a:r>
              <a:rPr lang="en-US"/>
              <a:t>What is Apache Kafka &amp; Why is it important </a:t>
            </a:r>
            <a:endParaRPr lang="nl-NL" dirty="0"/>
          </a:p>
        </p:txBody>
      </p:sp>
      <p:pic>
        <p:nvPicPr>
          <p:cNvPr id="2052" name="Picture 4" descr="Image result for oracle event hub"/>
          <p:cNvPicPr>
            <a:picLocks noChangeAspect="1" noChangeArrowheads="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23837" t="8619" r="23950"/>
          <a:stretch/>
        </p:blipFill>
        <p:spPr bwMode="auto">
          <a:xfrm>
            <a:off x="7088922" y="793611"/>
            <a:ext cx="1425039" cy="140292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8440108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5693497-840A-4145-BE2D-69E60F61FC74}"/>
              </a:ext>
            </a:extLst>
          </p:cNvPr>
          <p:cNvSpPr>
            <a:spLocks noGrp="1"/>
          </p:cNvSpPr>
          <p:nvPr>
            <p:ph type="title"/>
          </p:nvPr>
        </p:nvSpPr>
        <p:spPr>
          <a:xfrm>
            <a:off x="662940" y="45491"/>
            <a:ext cx="7886700" cy="994172"/>
          </a:xfrm>
        </p:spPr>
        <p:txBody>
          <a:bodyPr/>
          <a:lstStyle/>
          <a:p>
            <a:r>
              <a:rPr lang="en-GB" dirty="0"/>
              <a:t>API-Design First</a:t>
            </a:r>
          </a:p>
        </p:txBody>
      </p:sp>
      <p:pic>
        <p:nvPicPr>
          <p:cNvPr id="5" name="image82.png">
            <a:extLst>
              <a:ext uri="{FF2B5EF4-FFF2-40B4-BE49-F238E27FC236}">
                <a16:creationId xmlns:a16="http://schemas.microsoft.com/office/drawing/2014/main" id="{4ED89CEE-A799-A14E-94C7-A8DE7327CA36}"/>
              </a:ext>
            </a:extLst>
          </p:cNvPr>
          <p:cNvPicPr>
            <a:picLocks noChangeAspect="1"/>
          </p:cNvPicPr>
          <p:nvPr/>
        </p:nvPicPr>
        <p:blipFill>
          <a:blip r:embed="rId2">
            <a:extLst/>
          </a:blip>
          <a:stretch>
            <a:fillRect/>
          </a:stretch>
        </p:blipFill>
        <p:spPr>
          <a:xfrm>
            <a:off x="4394032" y="1684363"/>
            <a:ext cx="4536505" cy="2615579"/>
          </a:xfrm>
          <a:prstGeom prst="rect">
            <a:avLst/>
          </a:prstGeom>
          <a:ln w="12700">
            <a:miter lim="400000"/>
          </a:ln>
        </p:spPr>
      </p:pic>
      <p:grpSp>
        <p:nvGrpSpPr>
          <p:cNvPr id="6" name="Group 1355">
            <a:extLst>
              <a:ext uri="{FF2B5EF4-FFF2-40B4-BE49-F238E27FC236}">
                <a16:creationId xmlns:a16="http://schemas.microsoft.com/office/drawing/2014/main" id="{6A502539-B765-D04A-8028-5C3CAB1CC43E}"/>
              </a:ext>
            </a:extLst>
          </p:cNvPr>
          <p:cNvGrpSpPr/>
          <p:nvPr/>
        </p:nvGrpSpPr>
        <p:grpSpPr>
          <a:xfrm>
            <a:off x="301922" y="984429"/>
            <a:ext cx="3957129" cy="1297916"/>
            <a:chOff x="-1" y="-19730"/>
            <a:chExt cx="5276170" cy="1730553"/>
          </a:xfrm>
        </p:grpSpPr>
        <p:sp>
          <p:nvSpPr>
            <p:cNvPr id="7" name="Shape 1352">
              <a:extLst>
                <a:ext uri="{FF2B5EF4-FFF2-40B4-BE49-F238E27FC236}">
                  <a16:creationId xmlns:a16="http://schemas.microsoft.com/office/drawing/2014/main" id="{9608E5BE-A6B9-4C44-85D6-10F9B4A50AA0}"/>
                </a:ext>
              </a:extLst>
            </p:cNvPr>
            <p:cNvSpPr/>
            <p:nvPr/>
          </p:nvSpPr>
          <p:spPr>
            <a:xfrm>
              <a:off x="-1" y="-1"/>
              <a:ext cx="5276170" cy="1564758"/>
            </a:xfrm>
            <a:prstGeom prst="rect">
              <a:avLst/>
            </a:prstGeom>
            <a:solidFill>
              <a:srgbClr val="EDEDE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8" name="Shape 1353">
              <a:extLst>
                <a:ext uri="{FF2B5EF4-FFF2-40B4-BE49-F238E27FC236}">
                  <a16:creationId xmlns:a16="http://schemas.microsoft.com/office/drawing/2014/main" id="{A383D7FB-00ED-AA47-B33F-186BFD61648C}"/>
                </a:ext>
              </a:extLst>
            </p:cNvPr>
            <p:cNvSpPr/>
            <p:nvPr/>
          </p:nvSpPr>
          <p:spPr>
            <a:xfrm>
              <a:off x="824379" y="-19730"/>
              <a:ext cx="4451788" cy="5811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rPr sz="1200"/>
                <a:t>Avoid rework: feedback early in the cycle</a:t>
              </a:r>
            </a:p>
          </p:txBody>
        </p:sp>
        <p:sp>
          <p:nvSpPr>
            <p:cNvPr id="9" name="Shape 1354">
              <a:extLst>
                <a:ext uri="{FF2B5EF4-FFF2-40B4-BE49-F238E27FC236}">
                  <a16:creationId xmlns:a16="http://schemas.microsoft.com/office/drawing/2014/main" id="{59072FC1-FFD1-A646-9BDA-9D161C7EFF6D}"/>
                </a:ext>
              </a:extLst>
            </p:cNvPr>
            <p:cNvSpPr/>
            <p:nvPr/>
          </p:nvSpPr>
          <p:spPr>
            <a:xfrm>
              <a:off x="255814" y="548114"/>
              <a:ext cx="4790677" cy="11627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a:lnSpc>
                  <a:spcPts val="2200"/>
                </a:lnSpc>
                <a:spcBef>
                  <a:spcPts val="600"/>
                </a:spcBef>
                <a:defRPr>
                  <a:latin typeface="Verdana"/>
                  <a:ea typeface="Verdana"/>
                  <a:cs typeface="Verdana"/>
                  <a:sym typeface="Verdana"/>
                </a:defRPr>
              </a:lvl1pPr>
            </a:lstStyle>
            <a:p>
              <a:r>
                <a:rPr sz="1013"/>
                <a:t>By getting feedback very early in the lifecycle, changes of rework late in the cycle are slim. Saving time and cost. </a:t>
              </a:r>
            </a:p>
          </p:txBody>
        </p:sp>
      </p:grpSp>
      <p:grpSp>
        <p:nvGrpSpPr>
          <p:cNvPr id="10" name="Group 1358">
            <a:extLst>
              <a:ext uri="{FF2B5EF4-FFF2-40B4-BE49-F238E27FC236}">
                <a16:creationId xmlns:a16="http://schemas.microsoft.com/office/drawing/2014/main" id="{2DE38E41-C6E3-6442-B9BE-7469E5E455E4}"/>
              </a:ext>
            </a:extLst>
          </p:cNvPr>
          <p:cNvGrpSpPr/>
          <p:nvPr/>
        </p:nvGrpSpPr>
        <p:grpSpPr>
          <a:xfrm>
            <a:off x="209520" y="877885"/>
            <a:ext cx="636068" cy="600980"/>
            <a:chOff x="-1" y="-1"/>
            <a:chExt cx="848088" cy="801305"/>
          </a:xfrm>
        </p:grpSpPr>
        <p:sp>
          <p:nvSpPr>
            <p:cNvPr id="11" name="Shape 1356">
              <a:extLst>
                <a:ext uri="{FF2B5EF4-FFF2-40B4-BE49-F238E27FC236}">
                  <a16:creationId xmlns:a16="http://schemas.microsoft.com/office/drawing/2014/main" id="{A03D26DE-2D2D-6441-AB7A-4A4316C41B2A}"/>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2B0A3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12" name="Shape 1357">
              <a:extLst>
                <a:ext uri="{FF2B5EF4-FFF2-40B4-BE49-F238E27FC236}">
                  <a16:creationId xmlns:a16="http://schemas.microsoft.com/office/drawing/2014/main" id="{5DC75E08-CED8-0D44-B112-D7E3228D37E1}"/>
                </a:ext>
              </a:extLst>
            </p:cNvPr>
            <p:cNvSpPr/>
            <p:nvPr/>
          </p:nvSpPr>
          <p:spPr>
            <a:xfrm>
              <a:off x="-1" y="139044"/>
              <a:ext cx="848088" cy="5232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800">
                  <a:solidFill>
                    <a:srgbClr val="FFFFFF"/>
                  </a:solidFill>
                  <a:latin typeface="Verdana"/>
                  <a:ea typeface="Verdana"/>
                  <a:cs typeface="Verdana"/>
                  <a:sym typeface="Verdana"/>
                </a:defRPr>
              </a:lvl1pPr>
            </a:lstStyle>
            <a:p>
              <a:r>
                <a:rPr sz="2100"/>
                <a:t>1</a:t>
              </a:r>
            </a:p>
          </p:txBody>
        </p:sp>
      </p:grpSp>
      <p:grpSp>
        <p:nvGrpSpPr>
          <p:cNvPr id="13" name="Group 1362">
            <a:extLst>
              <a:ext uri="{FF2B5EF4-FFF2-40B4-BE49-F238E27FC236}">
                <a16:creationId xmlns:a16="http://schemas.microsoft.com/office/drawing/2014/main" id="{EEC8D612-2CA2-1F41-A6E3-EEF26641AE8E}"/>
              </a:ext>
            </a:extLst>
          </p:cNvPr>
          <p:cNvGrpSpPr/>
          <p:nvPr/>
        </p:nvGrpSpPr>
        <p:grpSpPr>
          <a:xfrm>
            <a:off x="301921" y="2280573"/>
            <a:ext cx="3957128" cy="1202672"/>
            <a:chOff x="-1" y="-38804"/>
            <a:chExt cx="5276169" cy="1603561"/>
          </a:xfrm>
        </p:grpSpPr>
        <p:sp>
          <p:nvSpPr>
            <p:cNvPr id="14" name="Shape 1359">
              <a:extLst>
                <a:ext uri="{FF2B5EF4-FFF2-40B4-BE49-F238E27FC236}">
                  <a16:creationId xmlns:a16="http://schemas.microsoft.com/office/drawing/2014/main" id="{D5DE6041-B7C0-8844-A67A-0074EC0F88F1}"/>
                </a:ext>
              </a:extLst>
            </p:cNvPr>
            <p:cNvSpPr/>
            <p:nvPr/>
          </p:nvSpPr>
          <p:spPr>
            <a:xfrm>
              <a:off x="-1" y="-1"/>
              <a:ext cx="5276169" cy="1564758"/>
            </a:xfrm>
            <a:prstGeom prst="rect">
              <a:avLst/>
            </a:prstGeom>
            <a:solidFill>
              <a:srgbClr val="EDEDE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15" name="Shape 1360">
              <a:extLst>
                <a:ext uri="{FF2B5EF4-FFF2-40B4-BE49-F238E27FC236}">
                  <a16:creationId xmlns:a16="http://schemas.microsoft.com/office/drawing/2014/main" id="{6B9B3C5E-6BC9-044B-87A8-B9B096197CE8}"/>
                </a:ext>
              </a:extLst>
            </p:cNvPr>
            <p:cNvSpPr/>
            <p:nvPr/>
          </p:nvSpPr>
          <p:spPr>
            <a:xfrm>
              <a:off x="824379" y="-38804"/>
              <a:ext cx="4451787" cy="581185"/>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rPr sz="1200"/>
                <a:t>Parallel development: Decouple App dev from Service dev</a:t>
              </a:r>
            </a:p>
          </p:txBody>
        </p:sp>
        <p:sp>
          <p:nvSpPr>
            <p:cNvPr id="16" name="Shape 1361">
              <a:extLst>
                <a:ext uri="{FF2B5EF4-FFF2-40B4-BE49-F238E27FC236}">
                  <a16:creationId xmlns:a16="http://schemas.microsoft.com/office/drawing/2014/main" id="{9A28324E-F839-9446-AFFD-7AD1B09FF79C}"/>
                </a:ext>
              </a:extLst>
            </p:cNvPr>
            <p:cNvSpPr/>
            <p:nvPr/>
          </p:nvSpPr>
          <p:spPr>
            <a:xfrm>
              <a:off x="255814" y="548113"/>
              <a:ext cx="4717545" cy="786537"/>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a:lnSpc>
                  <a:spcPts val="2200"/>
                </a:lnSpc>
                <a:spcBef>
                  <a:spcPts val="600"/>
                </a:spcBef>
                <a:defRPr>
                  <a:latin typeface="Verdana"/>
                  <a:ea typeface="Verdana"/>
                  <a:cs typeface="Verdana"/>
                  <a:sym typeface="Verdana"/>
                </a:defRPr>
              </a:lvl1pPr>
            </a:lstStyle>
            <a:p>
              <a:r>
                <a:rPr sz="1013"/>
                <a:t>By defining APIs with API Blueprints or Swagger, app dev and service dev can occur in parallel. </a:t>
              </a:r>
            </a:p>
          </p:txBody>
        </p:sp>
      </p:grpSp>
      <p:grpSp>
        <p:nvGrpSpPr>
          <p:cNvPr id="17" name="Group 1366">
            <a:extLst>
              <a:ext uri="{FF2B5EF4-FFF2-40B4-BE49-F238E27FC236}">
                <a16:creationId xmlns:a16="http://schemas.microsoft.com/office/drawing/2014/main" id="{62551F66-D72D-F44F-A023-66CF180879BE}"/>
              </a:ext>
            </a:extLst>
          </p:cNvPr>
          <p:cNvGrpSpPr/>
          <p:nvPr/>
        </p:nvGrpSpPr>
        <p:grpSpPr>
          <a:xfrm>
            <a:off x="309833" y="3640135"/>
            <a:ext cx="3949215" cy="1283118"/>
            <a:chOff x="-1" y="-1"/>
            <a:chExt cx="5265618" cy="1710823"/>
          </a:xfrm>
        </p:grpSpPr>
        <p:sp>
          <p:nvSpPr>
            <p:cNvPr id="18" name="Shape 1363">
              <a:extLst>
                <a:ext uri="{FF2B5EF4-FFF2-40B4-BE49-F238E27FC236}">
                  <a16:creationId xmlns:a16="http://schemas.microsoft.com/office/drawing/2014/main" id="{EB201EED-8F61-3943-9FF9-6BD7C0349F51}"/>
                </a:ext>
              </a:extLst>
            </p:cNvPr>
            <p:cNvSpPr/>
            <p:nvPr/>
          </p:nvSpPr>
          <p:spPr>
            <a:xfrm>
              <a:off x="-1" y="-1"/>
              <a:ext cx="5265618" cy="1564758"/>
            </a:xfrm>
            <a:prstGeom prst="rect">
              <a:avLst/>
            </a:prstGeom>
            <a:solidFill>
              <a:srgbClr val="EDEDE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19" name="Shape 1364">
              <a:extLst>
                <a:ext uri="{FF2B5EF4-FFF2-40B4-BE49-F238E27FC236}">
                  <a16:creationId xmlns:a16="http://schemas.microsoft.com/office/drawing/2014/main" id="{C9D1D858-07A8-CE46-8351-12723962F3CD}"/>
                </a:ext>
              </a:extLst>
            </p:cNvPr>
            <p:cNvSpPr/>
            <p:nvPr/>
          </p:nvSpPr>
          <p:spPr>
            <a:xfrm>
              <a:off x="822729" y="141339"/>
              <a:ext cx="4442885" cy="273408"/>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spAutoFit/>
            </a:bodyPr>
            <a:lstStyle>
              <a:lvl1pPr>
                <a:lnSpc>
                  <a:spcPts val="1800"/>
                </a:lnSpc>
                <a:spcBef>
                  <a:spcPts val="600"/>
                </a:spcBef>
                <a:defRPr sz="1600" b="1">
                  <a:solidFill>
                    <a:srgbClr val="12ABDB"/>
                  </a:solidFill>
                  <a:latin typeface="Verdana"/>
                  <a:ea typeface="Verdana"/>
                  <a:cs typeface="Verdana"/>
                  <a:sym typeface="Verdana"/>
                </a:defRPr>
              </a:lvl1pPr>
            </a:lstStyle>
            <a:p>
              <a:r>
                <a:rPr sz="1200"/>
                <a:t>Agile: be ready for change</a:t>
              </a:r>
            </a:p>
          </p:txBody>
        </p:sp>
        <p:sp>
          <p:nvSpPr>
            <p:cNvPr id="20" name="Shape 1365">
              <a:extLst>
                <a:ext uri="{FF2B5EF4-FFF2-40B4-BE49-F238E27FC236}">
                  <a16:creationId xmlns:a16="http://schemas.microsoft.com/office/drawing/2014/main" id="{03E2E092-82F0-7046-A354-7E14CE06A871}"/>
                </a:ext>
              </a:extLst>
            </p:cNvPr>
            <p:cNvSpPr/>
            <p:nvPr/>
          </p:nvSpPr>
          <p:spPr>
            <a:xfrm>
              <a:off x="255302" y="548113"/>
              <a:ext cx="4781096" cy="1162709"/>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t">
              <a:spAutoFit/>
            </a:bodyPr>
            <a:lstStyle>
              <a:lvl1pPr>
                <a:lnSpc>
                  <a:spcPts val="2200"/>
                </a:lnSpc>
                <a:spcBef>
                  <a:spcPts val="600"/>
                </a:spcBef>
                <a:defRPr>
                  <a:latin typeface="Verdana"/>
                  <a:ea typeface="Verdana"/>
                  <a:cs typeface="Verdana"/>
                  <a:sym typeface="Verdana"/>
                </a:defRPr>
              </a:lvl1pPr>
            </a:lstStyle>
            <a:p>
              <a:r>
                <a:rPr sz="1013"/>
                <a:t>By continuously verifying service builds against API definitions, non-compliant updates can be detected quickly.</a:t>
              </a:r>
            </a:p>
          </p:txBody>
        </p:sp>
      </p:grpSp>
      <p:grpSp>
        <p:nvGrpSpPr>
          <p:cNvPr id="21" name="Group 1369">
            <a:extLst>
              <a:ext uri="{FF2B5EF4-FFF2-40B4-BE49-F238E27FC236}">
                <a16:creationId xmlns:a16="http://schemas.microsoft.com/office/drawing/2014/main" id="{C28D6747-AA25-4945-9BD2-33675E0B837E}"/>
              </a:ext>
            </a:extLst>
          </p:cNvPr>
          <p:cNvGrpSpPr/>
          <p:nvPr/>
        </p:nvGrpSpPr>
        <p:grpSpPr>
          <a:xfrm>
            <a:off x="223354" y="3518629"/>
            <a:ext cx="636068" cy="600980"/>
            <a:chOff x="-1" y="-1"/>
            <a:chExt cx="848088" cy="801305"/>
          </a:xfrm>
        </p:grpSpPr>
        <p:sp>
          <p:nvSpPr>
            <p:cNvPr id="22" name="Shape 1367">
              <a:extLst>
                <a:ext uri="{FF2B5EF4-FFF2-40B4-BE49-F238E27FC236}">
                  <a16:creationId xmlns:a16="http://schemas.microsoft.com/office/drawing/2014/main" id="{1EBA9338-DA96-8B4D-8AC2-F56F5B1BAA9B}"/>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12ABDB"/>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23" name="Shape 1368">
              <a:extLst>
                <a:ext uri="{FF2B5EF4-FFF2-40B4-BE49-F238E27FC236}">
                  <a16:creationId xmlns:a16="http://schemas.microsoft.com/office/drawing/2014/main" id="{5A264C9F-DF12-FE49-ACE0-04BDBC80898C}"/>
                </a:ext>
              </a:extLst>
            </p:cNvPr>
            <p:cNvSpPr/>
            <p:nvPr/>
          </p:nvSpPr>
          <p:spPr>
            <a:xfrm>
              <a:off x="-1" y="139044"/>
              <a:ext cx="848088" cy="5232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800">
                  <a:solidFill>
                    <a:srgbClr val="FFFFFF"/>
                  </a:solidFill>
                  <a:latin typeface="Verdana"/>
                  <a:ea typeface="Verdana"/>
                  <a:cs typeface="Verdana"/>
                  <a:sym typeface="Verdana"/>
                </a:defRPr>
              </a:lvl1pPr>
            </a:lstStyle>
            <a:p>
              <a:r>
                <a:rPr sz="2100"/>
                <a:t>3</a:t>
              </a:r>
            </a:p>
          </p:txBody>
        </p:sp>
      </p:grpSp>
      <p:grpSp>
        <p:nvGrpSpPr>
          <p:cNvPr id="24" name="Group 1372">
            <a:extLst>
              <a:ext uri="{FF2B5EF4-FFF2-40B4-BE49-F238E27FC236}">
                <a16:creationId xmlns:a16="http://schemas.microsoft.com/office/drawing/2014/main" id="{01690CC1-6B87-7B4F-9012-BE748ED8787D}"/>
              </a:ext>
            </a:extLst>
          </p:cNvPr>
          <p:cNvGrpSpPr/>
          <p:nvPr/>
        </p:nvGrpSpPr>
        <p:grpSpPr>
          <a:xfrm>
            <a:off x="215827" y="2184289"/>
            <a:ext cx="636068" cy="600980"/>
            <a:chOff x="-1" y="-1"/>
            <a:chExt cx="848088" cy="801305"/>
          </a:xfrm>
        </p:grpSpPr>
        <p:sp>
          <p:nvSpPr>
            <p:cNvPr id="25" name="Shape 1370">
              <a:extLst>
                <a:ext uri="{FF2B5EF4-FFF2-40B4-BE49-F238E27FC236}">
                  <a16:creationId xmlns:a16="http://schemas.microsoft.com/office/drawing/2014/main" id="{646A8308-EFAC-CE49-AF08-6EEA51F26108}"/>
                </a:ext>
              </a:extLst>
            </p:cNvPr>
            <p:cNvSpPr/>
            <p:nvPr/>
          </p:nvSpPr>
          <p:spPr>
            <a:xfrm>
              <a:off x="-1" y="-1"/>
              <a:ext cx="848088" cy="801305"/>
            </a:xfrm>
            <a:custGeom>
              <a:avLst/>
              <a:gdLst/>
              <a:ahLst/>
              <a:cxnLst>
                <a:cxn ang="0">
                  <a:pos x="wd2" y="hd2"/>
                </a:cxn>
                <a:cxn ang="5400000">
                  <a:pos x="wd2" y="hd2"/>
                </a:cxn>
                <a:cxn ang="10800000">
                  <a:pos x="wd2" y="hd2"/>
                </a:cxn>
                <a:cxn ang="16200000">
                  <a:pos x="wd2" y="hd2"/>
                </a:cxn>
              </a:cxnLst>
              <a:rect l="0" t="0" r="r" b="b"/>
              <a:pathLst>
                <a:path w="21600" h="21230" extrusionOk="0">
                  <a:moveTo>
                    <a:pt x="0" y="10607"/>
                  </a:moveTo>
                  <a:cubicBezTo>
                    <a:pt x="0" y="4749"/>
                    <a:pt x="5053" y="129"/>
                    <a:pt x="10800" y="0"/>
                  </a:cubicBezTo>
                  <a:cubicBezTo>
                    <a:pt x="17199" y="-32"/>
                    <a:pt x="21600" y="4749"/>
                    <a:pt x="21600" y="10607"/>
                  </a:cubicBezTo>
                  <a:cubicBezTo>
                    <a:pt x="21600" y="16464"/>
                    <a:pt x="15430" y="20825"/>
                    <a:pt x="10800" y="21213"/>
                  </a:cubicBezTo>
                  <a:cubicBezTo>
                    <a:pt x="4339" y="21568"/>
                    <a:pt x="0" y="16464"/>
                    <a:pt x="0" y="10607"/>
                  </a:cubicBezTo>
                  <a:close/>
                </a:path>
              </a:pathLst>
            </a:custGeom>
            <a:solidFill>
              <a:srgbClr val="0070AD"/>
            </a:solidFill>
            <a:ln w="12700" cap="flat">
              <a:noFill/>
              <a:miter lim="400000"/>
            </a:ln>
            <a:effectLst/>
          </p:spPr>
          <p:txBody>
            <a:bodyPr wrap="square" lIns="34289" tIns="34289" rIns="34289" bIns="34289" numCol="1" anchor="ctr">
              <a:noAutofit/>
            </a:bodyPr>
            <a:lstStyle/>
            <a:p>
              <a:pPr algn="ctr">
                <a:defRPr>
                  <a:solidFill>
                    <a:srgbClr val="FFFFFF"/>
                  </a:solidFill>
                  <a:latin typeface="Verdana"/>
                  <a:ea typeface="Verdana"/>
                  <a:cs typeface="Verdana"/>
                  <a:sym typeface="Verdana"/>
                </a:defRPr>
              </a:pPr>
              <a:endParaRPr sz="1013"/>
            </a:p>
          </p:txBody>
        </p:sp>
        <p:sp>
          <p:nvSpPr>
            <p:cNvPr id="26" name="Shape 1371">
              <a:extLst>
                <a:ext uri="{FF2B5EF4-FFF2-40B4-BE49-F238E27FC236}">
                  <a16:creationId xmlns:a16="http://schemas.microsoft.com/office/drawing/2014/main" id="{7DB0EE80-9FAB-D249-AE29-C53CD2C73E2D}"/>
                </a:ext>
              </a:extLst>
            </p:cNvPr>
            <p:cNvSpPr/>
            <p:nvPr/>
          </p:nvSpPr>
          <p:spPr>
            <a:xfrm>
              <a:off x="-1" y="139044"/>
              <a:ext cx="848088" cy="523216"/>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34289" tIns="34289" rIns="34289" bIns="34289" numCol="1" anchor="ctr">
              <a:spAutoFit/>
            </a:bodyPr>
            <a:lstStyle>
              <a:lvl1pPr algn="ctr">
                <a:defRPr sz="2800">
                  <a:solidFill>
                    <a:srgbClr val="FFFFFF"/>
                  </a:solidFill>
                  <a:latin typeface="Verdana"/>
                  <a:ea typeface="Verdana"/>
                  <a:cs typeface="Verdana"/>
                  <a:sym typeface="Verdana"/>
                </a:defRPr>
              </a:lvl1pPr>
            </a:lstStyle>
            <a:p>
              <a:r>
                <a:rPr sz="2100"/>
                <a:t>2</a:t>
              </a:r>
            </a:p>
          </p:txBody>
        </p:sp>
      </p:grpSp>
    </p:spTree>
    <p:extLst>
      <p:ext uri="{BB962C8B-B14F-4D97-AF65-F5344CB8AC3E}">
        <p14:creationId xmlns:p14="http://schemas.microsoft.com/office/powerpoint/2010/main" val="19564156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ABCA86C-4CA2-F740-8E9E-6553AEF7CDF8}"/>
              </a:ext>
            </a:extLst>
          </p:cNvPr>
          <p:cNvGrpSpPr/>
          <p:nvPr/>
        </p:nvGrpSpPr>
        <p:grpSpPr>
          <a:xfrm>
            <a:off x="136619" y="563937"/>
            <a:ext cx="5178111" cy="3684341"/>
            <a:chOff x="182158" y="751915"/>
            <a:chExt cx="6904148" cy="4912455"/>
          </a:xfrm>
        </p:grpSpPr>
        <p:sp>
          <p:nvSpPr>
            <p:cNvPr id="79" name="Cloud 78">
              <a:extLst>
                <a:ext uri="{FF2B5EF4-FFF2-40B4-BE49-F238E27FC236}">
                  <a16:creationId xmlns:a16="http://schemas.microsoft.com/office/drawing/2014/main" id="{6F6B7E22-FCEE-334C-ACD2-F05B0FB2F537}"/>
                </a:ext>
              </a:extLst>
            </p:cNvPr>
            <p:cNvSpPr/>
            <p:nvPr/>
          </p:nvSpPr>
          <p:spPr>
            <a:xfrm>
              <a:off x="4917986" y="1747462"/>
              <a:ext cx="2168320" cy="2914619"/>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78" name="Cloud 77">
              <a:extLst>
                <a:ext uri="{FF2B5EF4-FFF2-40B4-BE49-F238E27FC236}">
                  <a16:creationId xmlns:a16="http://schemas.microsoft.com/office/drawing/2014/main" id="{8058C154-3DFA-9E48-A489-17C63F7EA2C5}"/>
                </a:ext>
              </a:extLst>
            </p:cNvPr>
            <p:cNvSpPr/>
            <p:nvPr/>
          </p:nvSpPr>
          <p:spPr>
            <a:xfrm>
              <a:off x="182158" y="1378142"/>
              <a:ext cx="2168320" cy="2914619"/>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0" name="Rounded Rectangle 9">
              <a:extLst>
                <a:ext uri="{FF2B5EF4-FFF2-40B4-BE49-F238E27FC236}">
                  <a16:creationId xmlns:a16="http://schemas.microsoft.com/office/drawing/2014/main" id="{0E99F506-8FB3-014B-8947-F2CE4EB28C6D}"/>
                </a:ext>
              </a:extLst>
            </p:cNvPr>
            <p:cNvSpPr/>
            <p:nvPr/>
          </p:nvSpPr>
          <p:spPr>
            <a:xfrm>
              <a:off x="706411" y="751915"/>
              <a:ext cx="6164932" cy="4912455"/>
            </a:xfrm>
            <a:prstGeom prst="roundRect">
              <a:avLst/>
            </a:prstGeom>
            <a:solidFill>
              <a:schemeClr val="bg1"/>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GB" sz="1500" b="1" dirty="0">
                  <a:solidFill>
                    <a:srgbClr val="C00000"/>
                  </a:solidFill>
                </a:rPr>
                <a:t>Oracle </a:t>
              </a:r>
            </a:p>
            <a:p>
              <a:r>
                <a:rPr lang="en-GB" sz="1500" b="1" dirty="0">
                  <a:solidFill>
                    <a:srgbClr val="C00000"/>
                  </a:solidFill>
                </a:rPr>
                <a:t>Kubernetes</a:t>
              </a:r>
            </a:p>
            <a:p>
              <a:r>
                <a:rPr lang="en-GB" sz="1500" b="1" dirty="0">
                  <a:solidFill>
                    <a:srgbClr val="C00000"/>
                  </a:solidFill>
                </a:rPr>
                <a:t>Engine (OKE)</a:t>
              </a:r>
            </a:p>
          </p:txBody>
        </p:sp>
      </p:grpSp>
      <p:grpSp>
        <p:nvGrpSpPr>
          <p:cNvPr id="108" name="Group 107">
            <a:extLst>
              <a:ext uri="{FF2B5EF4-FFF2-40B4-BE49-F238E27FC236}">
                <a16:creationId xmlns:a16="http://schemas.microsoft.com/office/drawing/2014/main" id="{F6C3D736-CDDF-1947-B868-0E66BEB49E9E}"/>
              </a:ext>
            </a:extLst>
          </p:cNvPr>
          <p:cNvGrpSpPr/>
          <p:nvPr/>
        </p:nvGrpSpPr>
        <p:grpSpPr>
          <a:xfrm>
            <a:off x="2401935" y="2296259"/>
            <a:ext cx="1087564" cy="966636"/>
            <a:chOff x="1040034" y="3103188"/>
            <a:chExt cx="1450085" cy="1288848"/>
          </a:xfrm>
        </p:grpSpPr>
        <p:sp>
          <p:nvSpPr>
            <p:cNvPr id="109" name="Cube 108">
              <a:extLst>
                <a:ext uri="{FF2B5EF4-FFF2-40B4-BE49-F238E27FC236}">
                  <a16:creationId xmlns:a16="http://schemas.microsoft.com/office/drawing/2014/main" id="{8A0FD894-5D1B-C74F-96EF-460B634D7FE9}"/>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endParaRPr lang="en-GB" sz="675" dirty="0">
                <a:solidFill>
                  <a:schemeClr val="accent1">
                    <a:lumMod val="60000"/>
                    <a:lumOff val="40000"/>
                  </a:schemeClr>
                </a:solidFill>
              </a:endParaRPr>
            </a:p>
          </p:txBody>
        </p:sp>
        <p:sp>
          <p:nvSpPr>
            <p:cNvPr id="110" name="Cube 109">
              <a:extLst>
                <a:ext uri="{FF2B5EF4-FFF2-40B4-BE49-F238E27FC236}">
                  <a16:creationId xmlns:a16="http://schemas.microsoft.com/office/drawing/2014/main" id="{29217C42-8290-0C4E-99D4-92A99B22314E}"/>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endParaRPr lang="en-GB" sz="675" dirty="0">
                <a:solidFill>
                  <a:schemeClr val="accent1">
                    <a:lumMod val="60000"/>
                    <a:lumOff val="40000"/>
                  </a:schemeClr>
                </a:solidFill>
              </a:endParaRPr>
            </a:p>
          </p:txBody>
        </p:sp>
      </p:grpSp>
      <p:grpSp>
        <p:nvGrpSpPr>
          <p:cNvPr id="115" name="Group 114">
            <a:extLst>
              <a:ext uri="{FF2B5EF4-FFF2-40B4-BE49-F238E27FC236}">
                <a16:creationId xmlns:a16="http://schemas.microsoft.com/office/drawing/2014/main" id="{ED8AA922-D439-A64E-B160-D6A1D95F8934}"/>
              </a:ext>
            </a:extLst>
          </p:cNvPr>
          <p:cNvGrpSpPr/>
          <p:nvPr/>
        </p:nvGrpSpPr>
        <p:grpSpPr>
          <a:xfrm>
            <a:off x="4014203" y="2296259"/>
            <a:ext cx="1087564" cy="966636"/>
            <a:chOff x="1040034" y="3103188"/>
            <a:chExt cx="1450085" cy="1288848"/>
          </a:xfrm>
        </p:grpSpPr>
        <p:sp>
          <p:nvSpPr>
            <p:cNvPr id="116" name="Cube 115">
              <a:extLst>
                <a:ext uri="{FF2B5EF4-FFF2-40B4-BE49-F238E27FC236}">
                  <a16:creationId xmlns:a16="http://schemas.microsoft.com/office/drawing/2014/main" id="{5A5837D9-AE9C-3243-AE21-B28D749313B8}"/>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endParaRPr lang="en-GB" sz="675" dirty="0">
                <a:solidFill>
                  <a:schemeClr val="accent1">
                    <a:lumMod val="60000"/>
                    <a:lumOff val="40000"/>
                  </a:schemeClr>
                </a:solidFill>
              </a:endParaRPr>
            </a:p>
          </p:txBody>
        </p:sp>
        <p:sp>
          <p:nvSpPr>
            <p:cNvPr id="117" name="Cube 116">
              <a:extLst>
                <a:ext uri="{FF2B5EF4-FFF2-40B4-BE49-F238E27FC236}">
                  <a16:creationId xmlns:a16="http://schemas.microsoft.com/office/drawing/2014/main" id="{AC58A170-591B-1048-A753-66AA2BBCCC0C}"/>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endParaRPr lang="en-GB" sz="675" dirty="0">
                <a:solidFill>
                  <a:schemeClr val="accent1">
                    <a:lumMod val="60000"/>
                    <a:lumOff val="40000"/>
                  </a:schemeClr>
                </a:solidFill>
              </a:endParaRPr>
            </a:p>
          </p:txBody>
        </p:sp>
      </p:grpSp>
      <p:grpSp>
        <p:nvGrpSpPr>
          <p:cNvPr id="11" name="Group 10">
            <a:extLst>
              <a:ext uri="{FF2B5EF4-FFF2-40B4-BE49-F238E27FC236}">
                <a16:creationId xmlns:a16="http://schemas.microsoft.com/office/drawing/2014/main" id="{568444DF-B969-8F44-8B92-11AD7FB52315}"/>
              </a:ext>
            </a:extLst>
          </p:cNvPr>
          <p:cNvGrpSpPr/>
          <p:nvPr/>
        </p:nvGrpSpPr>
        <p:grpSpPr>
          <a:xfrm>
            <a:off x="780026" y="2296259"/>
            <a:ext cx="1087564" cy="966636"/>
            <a:chOff x="1040034" y="3103188"/>
            <a:chExt cx="1450085" cy="1288848"/>
          </a:xfrm>
        </p:grpSpPr>
        <p:sp>
          <p:nvSpPr>
            <p:cNvPr id="94" name="Cube 93">
              <a:extLst>
                <a:ext uri="{FF2B5EF4-FFF2-40B4-BE49-F238E27FC236}">
                  <a16:creationId xmlns:a16="http://schemas.microsoft.com/office/drawing/2014/main" id="{1E8D808F-558C-4B41-A860-FDED92BF1A45}"/>
                </a:ext>
              </a:extLst>
            </p:cNvPr>
            <p:cNvSpPr/>
            <p:nvPr/>
          </p:nvSpPr>
          <p:spPr>
            <a:xfrm>
              <a:off x="1177242" y="3233591"/>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endParaRPr lang="en-GB" sz="675" dirty="0">
                <a:solidFill>
                  <a:schemeClr val="accent1">
                    <a:lumMod val="60000"/>
                    <a:lumOff val="40000"/>
                  </a:schemeClr>
                </a:solidFill>
              </a:endParaRPr>
            </a:p>
          </p:txBody>
        </p:sp>
        <p:sp>
          <p:nvSpPr>
            <p:cNvPr id="96" name="Cube 95">
              <a:extLst>
                <a:ext uri="{FF2B5EF4-FFF2-40B4-BE49-F238E27FC236}">
                  <a16:creationId xmlns:a16="http://schemas.microsoft.com/office/drawing/2014/main" id="{16C5257C-2DC2-2A44-A358-85D2F27AE2C4}"/>
                </a:ext>
              </a:extLst>
            </p:cNvPr>
            <p:cNvSpPr/>
            <p:nvPr/>
          </p:nvSpPr>
          <p:spPr>
            <a:xfrm>
              <a:off x="1040034" y="3103188"/>
              <a:ext cx="1312877" cy="1158445"/>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endParaRPr lang="en-GB" sz="675" dirty="0">
                <a:solidFill>
                  <a:schemeClr val="accent1">
                    <a:lumMod val="60000"/>
                    <a:lumOff val="40000"/>
                  </a:schemeClr>
                </a:solidFill>
              </a:endParaRPr>
            </a:p>
          </p:txBody>
        </p:sp>
      </p:grpSp>
      <p:sp>
        <p:nvSpPr>
          <p:cNvPr id="88" name="Cube 87">
            <a:extLst>
              <a:ext uri="{FF2B5EF4-FFF2-40B4-BE49-F238E27FC236}">
                <a16:creationId xmlns:a16="http://schemas.microsoft.com/office/drawing/2014/main" id="{73BDB5F2-097B-0C48-AFA8-45EFF5F046B8}"/>
              </a:ext>
            </a:extLst>
          </p:cNvPr>
          <p:cNvSpPr/>
          <p:nvPr/>
        </p:nvSpPr>
        <p:spPr>
          <a:xfrm>
            <a:off x="2830989" y="828935"/>
            <a:ext cx="984658" cy="868834"/>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algn="r"/>
            <a:r>
              <a:rPr lang="en-GB" sz="675" dirty="0">
                <a:solidFill>
                  <a:schemeClr val="accent1">
                    <a:lumMod val="50000"/>
                  </a:schemeClr>
                </a:solidFill>
              </a:rPr>
              <a:t>AD3</a:t>
            </a:r>
          </a:p>
        </p:txBody>
      </p:sp>
      <p:sp>
        <p:nvSpPr>
          <p:cNvPr id="89" name="Cube 88">
            <a:extLst>
              <a:ext uri="{FF2B5EF4-FFF2-40B4-BE49-F238E27FC236}">
                <a16:creationId xmlns:a16="http://schemas.microsoft.com/office/drawing/2014/main" id="{3D4FCC45-286D-104A-879C-12F8BF122124}"/>
              </a:ext>
            </a:extLst>
          </p:cNvPr>
          <p:cNvSpPr/>
          <p:nvPr/>
        </p:nvSpPr>
        <p:spPr>
          <a:xfrm>
            <a:off x="2590040" y="721356"/>
            <a:ext cx="984658" cy="868834"/>
          </a:xfrm>
          <a:prstGeom prst="cube">
            <a:avLst>
              <a:gd name="adj" fmla="val 5328"/>
            </a:avLst>
          </a:prstGeom>
          <a:solidFill>
            <a:schemeClr val="accent1">
              <a:lumMod val="20000"/>
              <a:lumOff val="80000"/>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4000" tIns="0" rIns="0" bIns="0" rtlCol="0" anchor="t"/>
          <a:lstStyle/>
          <a:p>
            <a:pPr algn="r"/>
            <a:r>
              <a:rPr lang="en-GB" sz="675" dirty="0">
                <a:solidFill>
                  <a:schemeClr val="accent1">
                    <a:lumMod val="50000"/>
                  </a:schemeClr>
                </a:solidFill>
              </a:rPr>
              <a:t>AD2</a:t>
            </a:r>
          </a:p>
        </p:txBody>
      </p:sp>
      <p:sp>
        <p:nvSpPr>
          <p:cNvPr id="76" name="Cube 75">
            <a:extLst>
              <a:ext uri="{FF2B5EF4-FFF2-40B4-BE49-F238E27FC236}">
                <a16:creationId xmlns:a16="http://schemas.microsoft.com/office/drawing/2014/main" id="{D92E43A8-996E-7B43-A6A8-B38AE2094143}"/>
              </a:ext>
            </a:extLst>
          </p:cNvPr>
          <p:cNvSpPr/>
          <p:nvPr/>
        </p:nvSpPr>
        <p:spPr>
          <a:xfrm>
            <a:off x="5227702" y="2250303"/>
            <a:ext cx="1152895" cy="213988"/>
          </a:xfrm>
          <a:prstGeom prst="cube">
            <a:avLst>
              <a:gd name="adj" fmla="val 53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50" dirty="0">
                <a:solidFill>
                  <a:schemeClr val="bg1"/>
                </a:solidFill>
              </a:rPr>
              <a:t>API Gateway</a:t>
            </a:r>
          </a:p>
        </p:txBody>
      </p:sp>
      <p:sp>
        <p:nvSpPr>
          <p:cNvPr id="75" name="Cube 74">
            <a:extLst>
              <a:ext uri="{FF2B5EF4-FFF2-40B4-BE49-F238E27FC236}">
                <a16:creationId xmlns:a16="http://schemas.microsoft.com/office/drawing/2014/main" id="{F266763D-FF6E-BE4F-B6D9-09779321F57A}"/>
              </a:ext>
            </a:extLst>
          </p:cNvPr>
          <p:cNvSpPr/>
          <p:nvPr/>
        </p:nvSpPr>
        <p:spPr>
          <a:xfrm>
            <a:off x="2285832" y="1654782"/>
            <a:ext cx="990240" cy="213988"/>
          </a:xfrm>
          <a:prstGeom prst="cube">
            <a:avLst>
              <a:gd name="adj" fmla="val 5328"/>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lstStyle/>
          <a:p>
            <a:pPr algn="ctr"/>
            <a:r>
              <a:rPr lang="en-GB" sz="1050" dirty="0">
                <a:solidFill>
                  <a:schemeClr val="bg1"/>
                </a:solidFill>
              </a:rPr>
              <a:t>API Gateway</a:t>
            </a:r>
          </a:p>
        </p:txBody>
      </p:sp>
      <p:sp>
        <p:nvSpPr>
          <p:cNvPr id="70" name="Rectangle 69">
            <a:extLst>
              <a:ext uri="{FF2B5EF4-FFF2-40B4-BE49-F238E27FC236}">
                <a16:creationId xmlns:a16="http://schemas.microsoft.com/office/drawing/2014/main" id="{3F9F0F97-F7BC-C74E-B882-843564EC9458}"/>
              </a:ext>
            </a:extLst>
          </p:cNvPr>
          <p:cNvSpPr/>
          <p:nvPr/>
        </p:nvSpPr>
        <p:spPr>
          <a:xfrm>
            <a:off x="18386" y="0"/>
            <a:ext cx="2940228" cy="461665"/>
          </a:xfrm>
          <a:prstGeom prst="rect">
            <a:avLst/>
          </a:prstGeom>
        </p:spPr>
        <p:txBody>
          <a:bodyPr wrap="none">
            <a:spAutoFit/>
          </a:bodyPr>
          <a:lstStyle/>
          <a:p>
            <a:r>
              <a:rPr lang="en-US" sz="2400" dirty="0"/>
              <a:t>Orders Microservice</a:t>
            </a:r>
            <a:endParaRPr lang="en-GB" sz="2400" dirty="0"/>
          </a:p>
        </p:txBody>
      </p:sp>
      <p:sp>
        <p:nvSpPr>
          <p:cNvPr id="8" name="Rectangle 7">
            <a:extLst>
              <a:ext uri="{FF2B5EF4-FFF2-40B4-BE49-F238E27FC236}">
                <a16:creationId xmlns:a16="http://schemas.microsoft.com/office/drawing/2014/main" id="{1DD2FF19-48AD-0145-85F7-5BA91FCC2B63}"/>
              </a:ext>
            </a:extLst>
          </p:cNvPr>
          <p:cNvSpPr/>
          <p:nvPr/>
        </p:nvSpPr>
        <p:spPr>
          <a:xfrm>
            <a:off x="18386" y="321049"/>
            <a:ext cx="3666388" cy="253916"/>
          </a:xfrm>
          <a:prstGeom prst="rect">
            <a:avLst/>
          </a:prstGeom>
        </p:spPr>
        <p:txBody>
          <a:bodyPr wrap="none">
            <a:spAutoFit/>
          </a:bodyPr>
          <a:lstStyle/>
          <a:p>
            <a:r>
              <a:rPr lang="en-GB" sz="1050" dirty="0"/>
              <a:t>Based on </a:t>
            </a:r>
            <a:r>
              <a:rPr lang="en-GB" sz="1050" b="1" i="1" dirty="0"/>
              <a:t>ME</a:t>
            </a:r>
            <a:r>
              <a:rPr lang="en-GB" sz="1050" b="1" i="1" dirty="0">
                <a:solidFill>
                  <a:srgbClr val="C00000"/>
                </a:solidFill>
              </a:rPr>
              <a:t>O</a:t>
            </a:r>
            <a:r>
              <a:rPr lang="en-GB" sz="1050" b="1" i="1" dirty="0"/>
              <a:t>N</a:t>
            </a:r>
            <a:r>
              <a:rPr lang="en-GB" sz="1050" dirty="0"/>
              <a:t> (Mongo, Express, </a:t>
            </a:r>
            <a:r>
              <a:rPr lang="en-GB" sz="1050" b="1" i="1" dirty="0">
                <a:solidFill>
                  <a:srgbClr val="C00000"/>
                </a:solidFill>
              </a:rPr>
              <a:t>Oracle JET</a:t>
            </a:r>
            <a:r>
              <a:rPr lang="en-GB" sz="1050" dirty="0"/>
              <a:t>, Node.JS)</a:t>
            </a:r>
          </a:p>
        </p:txBody>
      </p:sp>
      <p:grpSp>
        <p:nvGrpSpPr>
          <p:cNvPr id="27" name="Group 26">
            <a:extLst>
              <a:ext uri="{FF2B5EF4-FFF2-40B4-BE49-F238E27FC236}">
                <a16:creationId xmlns:a16="http://schemas.microsoft.com/office/drawing/2014/main" id="{299301C1-4656-9B4A-A140-D8F38C047C18}"/>
              </a:ext>
            </a:extLst>
          </p:cNvPr>
          <p:cNvGrpSpPr/>
          <p:nvPr/>
        </p:nvGrpSpPr>
        <p:grpSpPr>
          <a:xfrm>
            <a:off x="1470012" y="4256658"/>
            <a:ext cx="2872971" cy="902314"/>
            <a:chOff x="7806197" y="343649"/>
            <a:chExt cx="3830628" cy="1203085"/>
          </a:xfrm>
        </p:grpSpPr>
        <p:sp>
          <p:nvSpPr>
            <p:cNvPr id="104" name="Cloud 103">
              <a:extLst>
                <a:ext uri="{FF2B5EF4-FFF2-40B4-BE49-F238E27FC236}">
                  <a16:creationId xmlns:a16="http://schemas.microsoft.com/office/drawing/2014/main" id="{49818BFA-DEAF-0246-A02D-24D6636EFE67}"/>
                </a:ext>
              </a:extLst>
            </p:cNvPr>
            <p:cNvSpPr/>
            <p:nvPr/>
          </p:nvSpPr>
          <p:spPr>
            <a:xfrm>
              <a:off x="9933707" y="397526"/>
              <a:ext cx="1703118" cy="1149208"/>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9" name="Cloud 8">
              <a:extLst>
                <a:ext uri="{FF2B5EF4-FFF2-40B4-BE49-F238E27FC236}">
                  <a16:creationId xmlns:a16="http://schemas.microsoft.com/office/drawing/2014/main" id="{F229A9D4-D0EE-724E-A575-147BAD5FD657}"/>
                </a:ext>
              </a:extLst>
            </p:cNvPr>
            <p:cNvSpPr/>
            <p:nvPr/>
          </p:nvSpPr>
          <p:spPr>
            <a:xfrm>
              <a:off x="7806197" y="343649"/>
              <a:ext cx="2168320" cy="1149208"/>
            </a:xfrm>
            <a:prstGeom prst="cloud">
              <a:avLst/>
            </a:prstGeom>
            <a:solidFill>
              <a:srgbClr val="C00000">
                <a:alpha val="1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03" name="Cube 102">
              <a:extLst>
                <a:ext uri="{FF2B5EF4-FFF2-40B4-BE49-F238E27FC236}">
                  <a16:creationId xmlns:a16="http://schemas.microsoft.com/office/drawing/2014/main" id="{7285512E-9CD5-D949-87F3-1A5C9BEB723B}"/>
                </a:ext>
              </a:extLst>
            </p:cNvPr>
            <p:cNvSpPr/>
            <p:nvPr/>
          </p:nvSpPr>
          <p:spPr>
            <a:xfrm>
              <a:off x="8329441" y="663958"/>
              <a:ext cx="2692562" cy="522943"/>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13" dirty="0">
                  <a:solidFill>
                    <a:schemeClr val="accent1">
                      <a:lumMod val="50000"/>
                    </a:schemeClr>
                  </a:solidFill>
                </a:rPr>
                <a:t>Event Hub CS</a:t>
              </a:r>
            </a:p>
          </p:txBody>
        </p:sp>
      </p:grpSp>
      <p:sp>
        <p:nvSpPr>
          <p:cNvPr id="95" name="Cube 94">
            <a:extLst>
              <a:ext uri="{FF2B5EF4-FFF2-40B4-BE49-F238E27FC236}">
                <a16:creationId xmlns:a16="http://schemas.microsoft.com/office/drawing/2014/main" id="{37C591F3-A0A5-664D-827C-D8979A53EA79}"/>
              </a:ext>
            </a:extLst>
          </p:cNvPr>
          <p:cNvSpPr/>
          <p:nvPr/>
        </p:nvSpPr>
        <p:spPr>
          <a:xfrm>
            <a:off x="2291415" y="3183011"/>
            <a:ext cx="984658" cy="868834"/>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050" dirty="0">
                <a:solidFill>
                  <a:schemeClr val="accent1">
                    <a:lumMod val="50000"/>
                  </a:schemeClr>
                </a:solidFill>
              </a:rPr>
              <a:t>Container</a:t>
            </a:r>
          </a:p>
        </p:txBody>
      </p:sp>
      <p:sp>
        <p:nvSpPr>
          <p:cNvPr id="2" name="Cube 1">
            <a:extLst>
              <a:ext uri="{FF2B5EF4-FFF2-40B4-BE49-F238E27FC236}">
                <a16:creationId xmlns:a16="http://schemas.microsoft.com/office/drawing/2014/main" id="{18056E81-5825-C145-9450-C94D55BCB7D7}"/>
              </a:ext>
            </a:extLst>
          </p:cNvPr>
          <p:cNvSpPr/>
          <p:nvPr/>
        </p:nvSpPr>
        <p:spPr>
          <a:xfrm>
            <a:off x="669186" y="2232564"/>
            <a:ext cx="984658" cy="868834"/>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050" dirty="0">
                <a:solidFill>
                  <a:schemeClr val="accent1">
                    <a:lumMod val="50000"/>
                  </a:schemeClr>
                </a:solidFill>
              </a:rPr>
              <a:t>Container</a:t>
            </a:r>
          </a:p>
        </p:txBody>
      </p:sp>
      <p:sp>
        <p:nvSpPr>
          <p:cNvPr id="72" name="Cube 71">
            <a:extLst>
              <a:ext uri="{FF2B5EF4-FFF2-40B4-BE49-F238E27FC236}">
                <a16:creationId xmlns:a16="http://schemas.microsoft.com/office/drawing/2014/main" id="{228254D5-75EF-284A-B291-C7FF2612C328}"/>
              </a:ext>
            </a:extLst>
          </p:cNvPr>
          <p:cNvSpPr/>
          <p:nvPr/>
        </p:nvSpPr>
        <p:spPr>
          <a:xfrm>
            <a:off x="2285832" y="2232564"/>
            <a:ext cx="984658" cy="868834"/>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050" dirty="0">
                <a:solidFill>
                  <a:schemeClr val="accent1">
                    <a:lumMod val="50000"/>
                  </a:schemeClr>
                </a:solidFill>
              </a:rPr>
              <a:t>Container</a:t>
            </a:r>
          </a:p>
        </p:txBody>
      </p:sp>
      <p:sp>
        <p:nvSpPr>
          <p:cNvPr id="73" name="Cube 72">
            <a:extLst>
              <a:ext uri="{FF2B5EF4-FFF2-40B4-BE49-F238E27FC236}">
                <a16:creationId xmlns:a16="http://schemas.microsoft.com/office/drawing/2014/main" id="{82E5DC3D-1364-BA4C-A9E8-1F9BD89C2867}"/>
              </a:ext>
            </a:extLst>
          </p:cNvPr>
          <p:cNvSpPr/>
          <p:nvPr/>
        </p:nvSpPr>
        <p:spPr>
          <a:xfrm>
            <a:off x="3902478" y="2232564"/>
            <a:ext cx="984658" cy="868834"/>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GB" sz="1050" dirty="0">
                <a:solidFill>
                  <a:schemeClr val="accent1">
                    <a:lumMod val="50000"/>
                  </a:schemeClr>
                </a:solidFill>
              </a:rPr>
              <a:t>Container</a:t>
            </a:r>
          </a:p>
        </p:txBody>
      </p:sp>
      <p:grpSp>
        <p:nvGrpSpPr>
          <p:cNvPr id="4" name="Group 3">
            <a:extLst>
              <a:ext uri="{FF2B5EF4-FFF2-40B4-BE49-F238E27FC236}">
                <a16:creationId xmlns:a16="http://schemas.microsoft.com/office/drawing/2014/main" id="{A5938D20-61CC-D346-BB7C-734EE278E12A}"/>
              </a:ext>
            </a:extLst>
          </p:cNvPr>
          <p:cNvGrpSpPr/>
          <p:nvPr/>
        </p:nvGrpSpPr>
        <p:grpSpPr>
          <a:xfrm>
            <a:off x="793466" y="2359317"/>
            <a:ext cx="736099" cy="518276"/>
            <a:chOff x="1206990" y="3261860"/>
            <a:chExt cx="1191375" cy="838828"/>
          </a:xfrm>
        </p:grpSpPr>
        <p:sp>
          <p:nvSpPr>
            <p:cNvPr id="81" name="Hexagon 80">
              <a:extLst>
                <a:ext uri="{FF2B5EF4-FFF2-40B4-BE49-F238E27FC236}">
                  <a16:creationId xmlns:a16="http://schemas.microsoft.com/office/drawing/2014/main" id="{71A833F5-AAF7-A646-BA41-AF6284D20C99}"/>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3" name="TextBox 2">
              <a:extLst>
                <a:ext uri="{FF2B5EF4-FFF2-40B4-BE49-F238E27FC236}">
                  <a16:creationId xmlns:a16="http://schemas.microsoft.com/office/drawing/2014/main" id="{38329D8C-0EF4-B947-8E4C-902DFB48BB2D}"/>
                </a:ext>
              </a:extLst>
            </p:cNvPr>
            <p:cNvSpPr txBox="1"/>
            <p:nvPr/>
          </p:nvSpPr>
          <p:spPr>
            <a:xfrm>
              <a:off x="1206990" y="3261860"/>
              <a:ext cx="1191375" cy="821923"/>
            </a:xfrm>
            <a:prstGeom prst="rect">
              <a:avLst/>
            </a:prstGeom>
            <a:noFill/>
          </p:spPr>
          <p:txBody>
            <a:bodyPr wrap="none" rtlCol="0">
              <a:spAutoFit/>
            </a:bodyPr>
            <a:lstStyle/>
            <a:p>
              <a:pPr algn="ctr"/>
              <a:r>
                <a:rPr lang="en-GB" sz="900" dirty="0">
                  <a:solidFill>
                    <a:schemeClr val="accent6">
                      <a:lumMod val="50000"/>
                    </a:schemeClr>
                  </a:solidFill>
                </a:rPr>
                <a:t>Product</a:t>
              </a:r>
            </a:p>
            <a:p>
              <a:pPr algn="ctr"/>
              <a:r>
                <a:rPr lang="en-GB" sz="900" dirty="0">
                  <a:solidFill>
                    <a:schemeClr val="accent6">
                      <a:lumMod val="50000"/>
                    </a:schemeClr>
                  </a:solidFill>
                </a:rPr>
                <a:t>Subscriber</a:t>
              </a:r>
            </a:p>
            <a:p>
              <a:pPr algn="ctr"/>
              <a:r>
                <a:rPr lang="en-GB" sz="900" dirty="0">
                  <a:solidFill>
                    <a:schemeClr val="accent6">
                      <a:lumMod val="50000"/>
                    </a:schemeClr>
                  </a:solidFill>
                </a:rPr>
                <a:t>Service</a:t>
              </a:r>
            </a:p>
          </p:txBody>
        </p:sp>
      </p:grpSp>
      <p:grpSp>
        <p:nvGrpSpPr>
          <p:cNvPr id="82" name="Group 81">
            <a:extLst>
              <a:ext uri="{FF2B5EF4-FFF2-40B4-BE49-F238E27FC236}">
                <a16:creationId xmlns:a16="http://schemas.microsoft.com/office/drawing/2014/main" id="{EF27A528-0100-8249-AFBC-FEE04F2D9A2B}"/>
              </a:ext>
            </a:extLst>
          </p:cNvPr>
          <p:cNvGrpSpPr/>
          <p:nvPr/>
        </p:nvGrpSpPr>
        <p:grpSpPr>
          <a:xfrm>
            <a:off x="2509496" y="2365579"/>
            <a:ext cx="537328" cy="518276"/>
            <a:chOff x="1367844" y="3261860"/>
            <a:chExt cx="869664" cy="838828"/>
          </a:xfrm>
        </p:grpSpPr>
        <p:sp>
          <p:nvSpPr>
            <p:cNvPr id="83" name="Hexagon 82">
              <a:extLst>
                <a:ext uri="{FF2B5EF4-FFF2-40B4-BE49-F238E27FC236}">
                  <a16:creationId xmlns:a16="http://schemas.microsoft.com/office/drawing/2014/main" id="{227200C0-1980-0E4D-9F55-5C225E3B969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84" name="TextBox 83">
              <a:extLst>
                <a:ext uri="{FF2B5EF4-FFF2-40B4-BE49-F238E27FC236}">
                  <a16:creationId xmlns:a16="http://schemas.microsoft.com/office/drawing/2014/main" id="{C9851197-74D3-6B43-9C38-A1D6B492D20E}"/>
                </a:ext>
              </a:extLst>
            </p:cNvPr>
            <p:cNvSpPr txBox="1"/>
            <p:nvPr/>
          </p:nvSpPr>
          <p:spPr>
            <a:xfrm>
              <a:off x="1367844" y="3517249"/>
              <a:ext cx="869664" cy="373601"/>
            </a:xfrm>
            <a:prstGeom prst="rect">
              <a:avLst/>
            </a:prstGeom>
            <a:noFill/>
          </p:spPr>
          <p:txBody>
            <a:bodyPr wrap="none" rtlCol="0">
              <a:spAutoFit/>
            </a:bodyPr>
            <a:lstStyle/>
            <a:p>
              <a:pPr algn="ctr"/>
              <a:r>
                <a:rPr lang="en-GB" sz="900" dirty="0">
                  <a:solidFill>
                    <a:schemeClr val="accent6">
                      <a:lumMod val="50000"/>
                    </a:schemeClr>
                  </a:solidFill>
                </a:rPr>
                <a:t>Orders</a:t>
              </a:r>
            </a:p>
          </p:txBody>
        </p:sp>
      </p:grpSp>
      <p:grpSp>
        <p:nvGrpSpPr>
          <p:cNvPr id="85" name="Group 84">
            <a:extLst>
              <a:ext uri="{FF2B5EF4-FFF2-40B4-BE49-F238E27FC236}">
                <a16:creationId xmlns:a16="http://schemas.microsoft.com/office/drawing/2014/main" id="{E8007B03-1D74-4C49-809B-92D4CCF01B1D}"/>
              </a:ext>
            </a:extLst>
          </p:cNvPr>
          <p:cNvGrpSpPr/>
          <p:nvPr/>
        </p:nvGrpSpPr>
        <p:grpSpPr>
          <a:xfrm>
            <a:off x="4068988" y="2359316"/>
            <a:ext cx="652744" cy="522311"/>
            <a:chOff x="1275339" y="3255329"/>
            <a:chExt cx="1056466" cy="845359"/>
          </a:xfrm>
        </p:grpSpPr>
        <p:sp>
          <p:nvSpPr>
            <p:cNvPr id="86" name="Hexagon 85">
              <a:extLst>
                <a:ext uri="{FF2B5EF4-FFF2-40B4-BE49-F238E27FC236}">
                  <a16:creationId xmlns:a16="http://schemas.microsoft.com/office/drawing/2014/main" id="{20EE38E7-FD01-284D-858C-7B441E76866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87" name="TextBox 86">
              <a:extLst>
                <a:ext uri="{FF2B5EF4-FFF2-40B4-BE49-F238E27FC236}">
                  <a16:creationId xmlns:a16="http://schemas.microsoft.com/office/drawing/2014/main" id="{44DDEAE4-F0BA-7A4A-AFAE-46297567841E}"/>
                </a:ext>
              </a:extLst>
            </p:cNvPr>
            <p:cNvSpPr txBox="1"/>
            <p:nvPr/>
          </p:nvSpPr>
          <p:spPr>
            <a:xfrm>
              <a:off x="1275339" y="3255329"/>
              <a:ext cx="1056466" cy="821923"/>
            </a:xfrm>
            <a:prstGeom prst="rect">
              <a:avLst/>
            </a:prstGeom>
            <a:noFill/>
          </p:spPr>
          <p:txBody>
            <a:bodyPr wrap="none" rtlCol="0">
              <a:spAutoFit/>
            </a:bodyPr>
            <a:lstStyle/>
            <a:p>
              <a:pPr algn="ctr"/>
              <a:r>
                <a:rPr lang="en-GB" sz="900" dirty="0">
                  <a:solidFill>
                    <a:schemeClr val="accent6">
                      <a:lumMod val="50000"/>
                    </a:schemeClr>
                  </a:solidFill>
                </a:rPr>
                <a:t> Order</a:t>
              </a:r>
            </a:p>
            <a:p>
              <a:pPr algn="ctr"/>
              <a:r>
                <a:rPr lang="en-GB" sz="900" dirty="0">
                  <a:solidFill>
                    <a:schemeClr val="accent6">
                      <a:lumMod val="50000"/>
                    </a:schemeClr>
                  </a:solidFill>
                </a:rPr>
                <a:t>Producer</a:t>
              </a:r>
            </a:p>
            <a:p>
              <a:pPr algn="ctr"/>
              <a:r>
                <a:rPr lang="en-GB" sz="900" dirty="0">
                  <a:solidFill>
                    <a:schemeClr val="accent6">
                      <a:lumMod val="50000"/>
                    </a:schemeClr>
                  </a:solidFill>
                </a:rPr>
                <a:t>Service</a:t>
              </a:r>
            </a:p>
          </p:txBody>
        </p:sp>
      </p:grpSp>
      <p:sp>
        <p:nvSpPr>
          <p:cNvPr id="5" name="Can 4">
            <a:extLst>
              <a:ext uri="{FF2B5EF4-FFF2-40B4-BE49-F238E27FC236}">
                <a16:creationId xmlns:a16="http://schemas.microsoft.com/office/drawing/2014/main" id="{88061B8F-B36F-EF49-BD1D-C342A5CB5228}"/>
              </a:ext>
            </a:extLst>
          </p:cNvPr>
          <p:cNvSpPr/>
          <p:nvPr/>
        </p:nvSpPr>
        <p:spPr>
          <a:xfrm>
            <a:off x="2485118" y="3327385"/>
            <a:ext cx="597251" cy="451973"/>
          </a:xfrm>
          <a:prstGeom prst="can">
            <a:avLst/>
          </a:prstGeom>
          <a:ln>
            <a:noFill/>
          </a:ln>
        </p:spPr>
        <p:style>
          <a:lnRef idx="1">
            <a:schemeClr val="accent6"/>
          </a:lnRef>
          <a:fillRef idx="2">
            <a:schemeClr val="accent6"/>
          </a:fillRef>
          <a:effectRef idx="1">
            <a:schemeClr val="accent6"/>
          </a:effectRef>
          <a:fontRef idx="minor">
            <a:schemeClr val="dk1"/>
          </a:fontRef>
        </p:style>
        <p:txBody>
          <a:bodyPr vert="horz" lIns="0" tIns="0" rIns="0" bIns="0" rtlCol="0" anchor="ctr"/>
          <a:lstStyle/>
          <a:p>
            <a:pPr algn="ctr"/>
            <a:r>
              <a:rPr lang="en-GB" sz="900" dirty="0">
                <a:solidFill>
                  <a:schemeClr val="accent6">
                    <a:lumMod val="50000"/>
                  </a:schemeClr>
                </a:solidFill>
              </a:rPr>
              <a:t>Mongo</a:t>
            </a:r>
          </a:p>
        </p:txBody>
      </p:sp>
      <p:sp>
        <p:nvSpPr>
          <p:cNvPr id="90" name="Cube 89">
            <a:extLst>
              <a:ext uri="{FF2B5EF4-FFF2-40B4-BE49-F238E27FC236}">
                <a16:creationId xmlns:a16="http://schemas.microsoft.com/office/drawing/2014/main" id="{FB2D3E55-0053-CB4F-802A-046A1AD6A1AA}"/>
              </a:ext>
            </a:extLst>
          </p:cNvPr>
          <p:cNvSpPr/>
          <p:nvPr/>
        </p:nvSpPr>
        <p:spPr>
          <a:xfrm>
            <a:off x="2291414" y="1948915"/>
            <a:ext cx="979076" cy="176070"/>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1050" dirty="0">
                <a:solidFill>
                  <a:schemeClr val="accent1">
                    <a:lumMod val="50000"/>
                  </a:schemeClr>
                </a:solidFill>
              </a:rPr>
              <a:t>Ingress LB</a:t>
            </a:r>
          </a:p>
        </p:txBody>
      </p:sp>
      <p:sp>
        <p:nvSpPr>
          <p:cNvPr id="98" name="Cube 97">
            <a:extLst>
              <a:ext uri="{FF2B5EF4-FFF2-40B4-BE49-F238E27FC236}">
                <a16:creationId xmlns:a16="http://schemas.microsoft.com/office/drawing/2014/main" id="{AACB4763-02CD-9C4E-8395-7743898D0740}"/>
              </a:ext>
            </a:extLst>
          </p:cNvPr>
          <p:cNvSpPr/>
          <p:nvPr/>
        </p:nvSpPr>
        <p:spPr>
          <a:xfrm>
            <a:off x="2293903" y="626070"/>
            <a:ext cx="984658" cy="868834"/>
          </a:xfrm>
          <a:prstGeom prst="cube">
            <a:avLst>
              <a:gd name="adj" fmla="val 5328"/>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pPr algn="ctr"/>
            <a:r>
              <a:rPr lang="en-GB" sz="1050" dirty="0">
                <a:solidFill>
                  <a:schemeClr val="accent1">
                    <a:lumMod val="50000"/>
                  </a:schemeClr>
                </a:solidFill>
              </a:rPr>
              <a:t>(AD1) Container</a:t>
            </a:r>
          </a:p>
        </p:txBody>
      </p:sp>
      <p:grpSp>
        <p:nvGrpSpPr>
          <p:cNvPr id="99" name="Group 98">
            <a:extLst>
              <a:ext uri="{FF2B5EF4-FFF2-40B4-BE49-F238E27FC236}">
                <a16:creationId xmlns:a16="http://schemas.microsoft.com/office/drawing/2014/main" id="{31EFB1AA-D34B-2B4D-93BC-BD2230906895}"/>
              </a:ext>
            </a:extLst>
          </p:cNvPr>
          <p:cNvGrpSpPr/>
          <p:nvPr/>
        </p:nvGrpSpPr>
        <p:grpSpPr>
          <a:xfrm>
            <a:off x="2517567" y="894019"/>
            <a:ext cx="537328" cy="518276"/>
            <a:chOff x="1367843" y="3261860"/>
            <a:chExt cx="869664" cy="838828"/>
          </a:xfrm>
        </p:grpSpPr>
        <p:sp>
          <p:nvSpPr>
            <p:cNvPr id="100" name="Hexagon 99">
              <a:extLst>
                <a:ext uri="{FF2B5EF4-FFF2-40B4-BE49-F238E27FC236}">
                  <a16:creationId xmlns:a16="http://schemas.microsoft.com/office/drawing/2014/main" id="{747D9FDC-FECA-3443-945F-0718EF1CAF5C}"/>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01" name="TextBox 100">
              <a:extLst>
                <a:ext uri="{FF2B5EF4-FFF2-40B4-BE49-F238E27FC236}">
                  <a16:creationId xmlns:a16="http://schemas.microsoft.com/office/drawing/2014/main" id="{D3F9AA45-BF2C-8F4B-8886-87940C676BFC}"/>
                </a:ext>
              </a:extLst>
            </p:cNvPr>
            <p:cNvSpPr txBox="1"/>
            <p:nvPr/>
          </p:nvSpPr>
          <p:spPr>
            <a:xfrm>
              <a:off x="1367843" y="3411283"/>
              <a:ext cx="869664" cy="597763"/>
            </a:xfrm>
            <a:prstGeom prst="rect">
              <a:avLst/>
            </a:prstGeom>
            <a:noFill/>
          </p:spPr>
          <p:txBody>
            <a:bodyPr wrap="none" rtlCol="0">
              <a:spAutoFit/>
            </a:bodyPr>
            <a:lstStyle/>
            <a:p>
              <a:pPr algn="ctr"/>
              <a:r>
                <a:rPr lang="en-GB" sz="900" dirty="0">
                  <a:solidFill>
                    <a:schemeClr val="accent6">
                      <a:lumMod val="50000"/>
                    </a:schemeClr>
                  </a:solidFill>
                </a:rPr>
                <a:t>Orders</a:t>
              </a:r>
            </a:p>
            <a:p>
              <a:pPr algn="ctr"/>
              <a:r>
                <a:rPr lang="en-GB" sz="900" dirty="0">
                  <a:solidFill>
                    <a:schemeClr val="accent6">
                      <a:lumMod val="50000"/>
                    </a:schemeClr>
                  </a:solidFill>
                </a:rPr>
                <a:t>UI</a:t>
              </a:r>
            </a:p>
          </p:txBody>
        </p:sp>
      </p:grpSp>
      <p:cxnSp>
        <p:nvCxnSpPr>
          <p:cNvPr id="30" name="Curved Connector 29">
            <a:extLst>
              <a:ext uri="{FF2B5EF4-FFF2-40B4-BE49-F238E27FC236}">
                <a16:creationId xmlns:a16="http://schemas.microsoft.com/office/drawing/2014/main" id="{298D874A-12DE-9248-910E-0772EB3FD24D}"/>
              </a:ext>
            </a:extLst>
          </p:cNvPr>
          <p:cNvCxnSpPr>
            <a:stCxn id="103" idx="2"/>
            <a:endCxn id="81" idx="0"/>
          </p:cNvCxnSpPr>
          <p:nvPr/>
        </p:nvCxnSpPr>
        <p:spPr>
          <a:xfrm rot="10800000">
            <a:off x="1161515" y="2877594"/>
            <a:ext cx="700931" cy="1825849"/>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Curved Connector 113">
            <a:extLst>
              <a:ext uri="{FF2B5EF4-FFF2-40B4-BE49-F238E27FC236}">
                <a16:creationId xmlns:a16="http://schemas.microsoft.com/office/drawing/2014/main" id="{73733881-9199-044E-92E3-50D37601B94E}"/>
              </a:ext>
            </a:extLst>
          </p:cNvPr>
          <p:cNvCxnSpPr>
            <a:cxnSpLocks/>
            <a:stCxn id="3" idx="3"/>
            <a:endCxn id="83" idx="2"/>
          </p:cNvCxnSpPr>
          <p:nvPr/>
        </p:nvCxnSpPr>
        <p:spPr>
          <a:xfrm flipV="1">
            <a:off x="1529565" y="2495148"/>
            <a:ext cx="981508" cy="118085"/>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41125ECC-3B42-304F-A264-9406CFF8C04B}"/>
              </a:ext>
            </a:extLst>
          </p:cNvPr>
          <p:cNvSpPr txBox="1"/>
          <p:nvPr/>
        </p:nvSpPr>
        <p:spPr>
          <a:xfrm>
            <a:off x="1653842" y="2209771"/>
            <a:ext cx="816249" cy="334835"/>
          </a:xfrm>
          <a:prstGeom prst="rect">
            <a:avLst/>
          </a:prstGeom>
          <a:noFill/>
        </p:spPr>
        <p:txBody>
          <a:bodyPr wrap="none" rtlCol="0">
            <a:spAutoFit/>
          </a:bodyPr>
          <a:lstStyle/>
          <a:p>
            <a:r>
              <a:rPr lang="en-GB" sz="788" dirty="0">
                <a:solidFill>
                  <a:schemeClr val="accent1">
                    <a:lumMod val="50000"/>
                  </a:schemeClr>
                </a:solidFill>
              </a:rPr>
              <a:t>HTTP Binding</a:t>
            </a:r>
          </a:p>
          <a:p>
            <a:r>
              <a:rPr lang="en-GB" sz="788" dirty="0">
                <a:solidFill>
                  <a:schemeClr val="accent1">
                    <a:lumMod val="50000"/>
                  </a:schemeClr>
                </a:solidFill>
              </a:rPr>
              <a:t>(K8S DNS)</a:t>
            </a:r>
          </a:p>
        </p:txBody>
      </p:sp>
      <p:cxnSp>
        <p:nvCxnSpPr>
          <p:cNvPr id="124" name="Curved Connector 123">
            <a:extLst>
              <a:ext uri="{FF2B5EF4-FFF2-40B4-BE49-F238E27FC236}">
                <a16:creationId xmlns:a16="http://schemas.microsoft.com/office/drawing/2014/main" id="{CC5F1A53-B90E-E44B-9DF2-2B89C429E77F}"/>
              </a:ext>
            </a:extLst>
          </p:cNvPr>
          <p:cNvCxnSpPr>
            <a:cxnSpLocks/>
            <a:stCxn id="83" idx="0"/>
            <a:endCxn id="5" idx="1"/>
          </p:cNvCxnSpPr>
          <p:nvPr/>
        </p:nvCxnSpPr>
        <p:spPr>
          <a:xfrm rot="16200000" flipH="1">
            <a:off x="2559188" y="3102828"/>
            <a:ext cx="443529" cy="5583"/>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Curved Connector 124">
            <a:extLst>
              <a:ext uri="{FF2B5EF4-FFF2-40B4-BE49-F238E27FC236}">
                <a16:creationId xmlns:a16="http://schemas.microsoft.com/office/drawing/2014/main" id="{08E10233-82C1-C944-8CB5-6F6E17751EF1}"/>
              </a:ext>
            </a:extLst>
          </p:cNvPr>
          <p:cNvCxnSpPr>
            <a:cxnSpLocks/>
            <a:stCxn id="83" idx="4"/>
            <a:endCxn id="87" idx="1"/>
          </p:cNvCxnSpPr>
          <p:nvPr/>
        </p:nvCxnSpPr>
        <p:spPr>
          <a:xfrm>
            <a:off x="3045248" y="2495148"/>
            <a:ext cx="1023740" cy="118084"/>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89E972EC-929F-C74F-B4F4-CF2F45037A01}"/>
              </a:ext>
            </a:extLst>
          </p:cNvPr>
          <p:cNvSpPr txBox="1"/>
          <p:nvPr/>
        </p:nvSpPr>
        <p:spPr>
          <a:xfrm>
            <a:off x="3276072" y="2216180"/>
            <a:ext cx="816249" cy="334835"/>
          </a:xfrm>
          <a:prstGeom prst="rect">
            <a:avLst/>
          </a:prstGeom>
          <a:noFill/>
        </p:spPr>
        <p:txBody>
          <a:bodyPr wrap="none" rtlCol="0">
            <a:spAutoFit/>
          </a:bodyPr>
          <a:lstStyle/>
          <a:p>
            <a:r>
              <a:rPr lang="en-GB" sz="788" dirty="0">
                <a:solidFill>
                  <a:schemeClr val="accent1">
                    <a:lumMod val="50000"/>
                  </a:schemeClr>
                </a:solidFill>
              </a:rPr>
              <a:t>HTTP Binding</a:t>
            </a:r>
          </a:p>
          <a:p>
            <a:r>
              <a:rPr lang="en-GB" sz="788" dirty="0">
                <a:solidFill>
                  <a:schemeClr val="accent1">
                    <a:lumMod val="50000"/>
                  </a:schemeClr>
                </a:solidFill>
              </a:rPr>
              <a:t>(K8S DNS)</a:t>
            </a:r>
          </a:p>
        </p:txBody>
      </p:sp>
      <p:cxnSp>
        <p:nvCxnSpPr>
          <p:cNvPr id="127" name="Curved Connector 126">
            <a:extLst>
              <a:ext uri="{FF2B5EF4-FFF2-40B4-BE49-F238E27FC236}">
                <a16:creationId xmlns:a16="http://schemas.microsoft.com/office/drawing/2014/main" id="{8DF65FCB-F0E2-7F48-9582-C3CF8EAA2709}"/>
              </a:ext>
            </a:extLst>
          </p:cNvPr>
          <p:cNvCxnSpPr>
            <a:cxnSpLocks/>
            <a:stCxn id="100" idx="0"/>
            <a:endCxn id="83" idx="3"/>
          </p:cNvCxnSpPr>
          <p:nvPr/>
        </p:nvCxnSpPr>
        <p:spPr>
          <a:xfrm rot="5400000">
            <a:off x="2305555" y="1884901"/>
            <a:ext cx="953285" cy="807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Curved Connector 127">
            <a:extLst>
              <a:ext uri="{FF2B5EF4-FFF2-40B4-BE49-F238E27FC236}">
                <a16:creationId xmlns:a16="http://schemas.microsoft.com/office/drawing/2014/main" id="{644DE1AE-9A92-954F-82FF-155885D98A20}"/>
              </a:ext>
            </a:extLst>
          </p:cNvPr>
          <p:cNvCxnSpPr>
            <a:cxnSpLocks/>
            <a:stCxn id="86" idx="0"/>
            <a:endCxn id="103" idx="4"/>
          </p:cNvCxnSpPr>
          <p:nvPr/>
        </p:nvCxnSpPr>
        <p:spPr>
          <a:xfrm rot="5400000">
            <a:off x="3216982" y="3525616"/>
            <a:ext cx="1821815" cy="533837"/>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3" name="Oval 52">
            <a:extLst>
              <a:ext uri="{FF2B5EF4-FFF2-40B4-BE49-F238E27FC236}">
                <a16:creationId xmlns:a16="http://schemas.microsoft.com/office/drawing/2014/main" id="{C93FB4E8-203D-CD40-8A8E-3D5600602E4E}"/>
              </a:ext>
            </a:extLst>
          </p:cNvPr>
          <p:cNvSpPr/>
          <p:nvPr/>
        </p:nvSpPr>
        <p:spPr>
          <a:xfrm>
            <a:off x="1429266" y="2737523"/>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2</a:t>
            </a:r>
          </a:p>
        </p:txBody>
      </p:sp>
      <p:sp>
        <p:nvSpPr>
          <p:cNvPr id="137" name="Oval 136">
            <a:extLst>
              <a:ext uri="{FF2B5EF4-FFF2-40B4-BE49-F238E27FC236}">
                <a16:creationId xmlns:a16="http://schemas.microsoft.com/office/drawing/2014/main" id="{332E058E-5ED7-FB45-BFCC-9F207908E9D6}"/>
              </a:ext>
            </a:extLst>
          </p:cNvPr>
          <p:cNvSpPr/>
          <p:nvPr/>
        </p:nvSpPr>
        <p:spPr>
          <a:xfrm>
            <a:off x="2827907" y="1363825"/>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3</a:t>
            </a:r>
          </a:p>
        </p:txBody>
      </p:sp>
      <p:sp>
        <p:nvSpPr>
          <p:cNvPr id="138" name="Oval 137">
            <a:extLst>
              <a:ext uri="{FF2B5EF4-FFF2-40B4-BE49-F238E27FC236}">
                <a16:creationId xmlns:a16="http://schemas.microsoft.com/office/drawing/2014/main" id="{89169CBC-C23F-A94A-8986-51186F292BD3}"/>
              </a:ext>
            </a:extLst>
          </p:cNvPr>
          <p:cNvSpPr/>
          <p:nvPr/>
        </p:nvSpPr>
        <p:spPr>
          <a:xfrm>
            <a:off x="3833769" y="2748450"/>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4</a:t>
            </a:r>
          </a:p>
        </p:txBody>
      </p:sp>
      <p:sp>
        <p:nvSpPr>
          <p:cNvPr id="145" name="Oval 144">
            <a:extLst>
              <a:ext uri="{FF2B5EF4-FFF2-40B4-BE49-F238E27FC236}">
                <a16:creationId xmlns:a16="http://schemas.microsoft.com/office/drawing/2014/main" id="{62688D47-D219-664C-B99F-93D37495A948}"/>
              </a:ext>
            </a:extLst>
          </p:cNvPr>
          <p:cNvSpPr/>
          <p:nvPr/>
        </p:nvSpPr>
        <p:spPr>
          <a:xfrm>
            <a:off x="5386673" y="179396"/>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1</a:t>
            </a:r>
          </a:p>
        </p:txBody>
      </p:sp>
      <p:sp>
        <p:nvSpPr>
          <p:cNvPr id="54" name="TextBox 53">
            <a:extLst>
              <a:ext uri="{FF2B5EF4-FFF2-40B4-BE49-F238E27FC236}">
                <a16:creationId xmlns:a16="http://schemas.microsoft.com/office/drawing/2014/main" id="{2E0EF5BC-9E52-1840-928B-C9D374EC3EE2}"/>
              </a:ext>
            </a:extLst>
          </p:cNvPr>
          <p:cNvSpPr txBox="1"/>
          <p:nvPr/>
        </p:nvSpPr>
        <p:spPr>
          <a:xfrm>
            <a:off x="5631896" y="150337"/>
            <a:ext cx="2997976" cy="646331"/>
          </a:xfrm>
          <a:prstGeom prst="rect">
            <a:avLst/>
          </a:prstGeom>
          <a:noFill/>
        </p:spPr>
        <p:txBody>
          <a:bodyPr wrap="square" rtlCol="0">
            <a:spAutoFit/>
          </a:bodyPr>
          <a:lstStyle/>
          <a:p>
            <a:r>
              <a:rPr lang="en-GB" sz="1200" dirty="0"/>
              <a:t>Items are added to shopping basket. Product MS adds items to topic “add-to-shopping-cart”.</a:t>
            </a:r>
          </a:p>
        </p:txBody>
      </p:sp>
      <p:pic>
        <p:nvPicPr>
          <p:cNvPr id="57" name="Picture 56">
            <a:extLst>
              <a:ext uri="{FF2B5EF4-FFF2-40B4-BE49-F238E27FC236}">
                <a16:creationId xmlns:a16="http://schemas.microsoft.com/office/drawing/2014/main" id="{CACF93D1-4062-244D-A91E-FFF530B0B28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368" y="3943773"/>
            <a:ext cx="1219614" cy="1106233"/>
          </a:xfrm>
          <a:prstGeom prst="rect">
            <a:avLst/>
          </a:prstGeom>
          <a:ln>
            <a:solidFill>
              <a:schemeClr val="bg1">
                <a:lumMod val="50000"/>
              </a:schemeClr>
            </a:solidFill>
          </a:ln>
        </p:spPr>
      </p:pic>
      <p:cxnSp>
        <p:nvCxnSpPr>
          <p:cNvPr id="146" name="Curved Connector 145">
            <a:extLst>
              <a:ext uri="{FF2B5EF4-FFF2-40B4-BE49-F238E27FC236}">
                <a16:creationId xmlns:a16="http://schemas.microsoft.com/office/drawing/2014/main" id="{9C6A974E-9582-DB42-999D-E06CB5ADF929}"/>
              </a:ext>
            </a:extLst>
          </p:cNvPr>
          <p:cNvCxnSpPr>
            <a:cxnSpLocks/>
          </p:cNvCxnSpPr>
          <p:nvPr/>
        </p:nvCxnSpPr>
        <p:spPr>
          <a:xfrm flipV="1">
            <a:off x="1256983" y="4798939"/>
            <a:ext cx="619655" cy="121247"/>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3" name="Oval 152">
            <a:extLst>
              <a:ext uri="{FF2B5EF4-FFF2-40B4-BE49-F238E27FC236}">
                <a16:creationId xmlns:a16="http://schemas.microsoft.com/office/drawing/2014/main" id="{77662A43-AF3F-D74C-95F1-CF2B15B86BE0}"/>
              </a:ext>
            </a:extLst>
          </p:cNvPr>
          <p:cNvSpPr/>
          <p:nvPr/>
        </p:nvSpPr>
        <p:spPr>
          <a:xfrm>
            <a:off x="1303061" y="4615214"/>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1</a:t>
            </a:r>
          </a:p>
        </p:txBody>
      </p:sp>
      <p:sp>
        <p:nvSpPr>
          <p:cNvPr id="154" name="TextBox 153">
            <a:extLst>
              <a:ext uri="{FF2B5EF4-FFF2-40B4-BE49-F238E27FC236}">
                <a16:creationId xmlns:a16="http://schemas.microsoft.com/office/drawing/2014/main" id="{24F58276-B57C-ED45-B2A9-AA51F2DF668B}"/>
              </a:ext>
            </a:extLst>
          </p:cNvPr>
          <p:cNvSpPr txBox="1"/>
          <p:nvPr/>
        </p:nvSpPr>
        <p:spPr>
          <a:xfrm>
            <a:off x="5631895" y="841001"/>
            <a:ext cx="3589826" cy="1384995"/>
          </a:xfrm>
          <a:prstGeom prst="rect">
            <a:avLst/>
          </a:prstGeom>
          <a:noFill/>
        </p:spPr>
        <p:txBody>
          <a:bodyPr wrap="square" rtlCol="0">
            <a:spAutoFit/>
          </a:bodyPr>
          <a:lstStyle/>
          <a:p>
            <a:r>
              <a:rPr lang="en-GB" sz="1200" dirty="0"/>
              <a:t>”Product Subscriber Service” receives the items added. Then based on the Customer ID, checks if a Shopping Cart exists. If yes, adds the items to the basket. If no, creates a new Shopping Cart and then adds the item. This verifications occur by calling Orders Service via HTTP binding (but using K8s Service Name).</a:t>
            </a:r>
          </a:p>
        </p:txBody>
      </p:sp>
      <p:sp>
        <p:nvSpPr>
          <p:cNvPr id="155" name="Oval 154">
            <a:extLst>
              <a:ext uri="{FF2B5EF4-FFF2-40B4-BE49-F238E27FC236}">
                <a16:creationId xmlns:a16="http://schemas.microsoft.com/office/drawing/2014/main" id="{F13233A8-D53E-9741-B018-D01C4230BF85}"/>
              </a:ext>
            </a:extLst>
          </p:cNvPr>
          <p:cNvSpPr/>
          <p:nvPr/>
        </p:nvSpPr>
        <p:spPr>
          <a:xfrm>
            <a:off x="5386673" y="820139"/>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2</a:t>
            </a:r>
          </a:p>
        </p:txBody>
      </p:sp>
      <p:sp>
        <p:nvSpPr>
          <p:cNvPr id="156" name="TextBox 155">
            <a:extLst>
              <a:ext uri="{FF2B5EF4-FFF2-40B4-BE49-F238E27FC236}">
                <a16:creationId xmlns:a16="http://schemas.microsoft.com/office/drawing/2014/main" id="{7CDF2DC1-7ED4-2E49-AD20-D460B593236F}"/>
              </a:ext>
            </a:extLst>
          </p:cNvPr>
          <p:cNvSpPr txBox="1"/>
          <p:nvPr/>
        </p:nvSpPr>
        <p:spPr>
          <a:xfrm>
            <a:off x="6654996" y="2085662"/>
            <a:ext cx="2447834" cy="1569660"/>
          </a:xfrm>
          <a:prstGeom prst="rect">
            <a:avLst/>
          </a:prstGeom>
          <a:noFill/>
        </p:spPr>
        <p:txBody>
          <a:bodyPr wrap="square" rtlCol="0">
            <a:spAutoFit/>
          </a:bodyPr>
          <a:lstStyle/>
          <a:p>
            <a:r>
              <a:rPr lang="en-GB" sz="1200" dirty="0"/>
              <a:t>A user initiates the checkout process. During the process, the UI interacts with not just Orders MS API, but other APIs such as Customer (for getting the Customer Details, and Logistics for checking stock availability and shipping price.</a:t>
            </a:r>
          </a:p>
        </p:txBody>
      </p:sp>
      <p:sp>
        <p:nvSpPr>
          <p:cNvPr id="157" name="Oval 156">
            <a:extLst>
              <a:ext uri="{FF2B5EF4-FFF2-40B4-BE49-F238E27FC236}">
                <a16:creationId xmlns:a16="http://schemas.microsoft.com/office/drawing/2014/main" id="{36E69836-749C-144B-A3C3-0464C2A8E97A}"/>
              </a:ext>
            </a:extLst>
          </p:cNvPr>
          <p:cNvSpPr/>
          <p:nvPr/>
        </p:nvSpPr>
        <p:spPr>
          <a:xfrm>
            <a:off x="6442502" y="2085937"/>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3</a:t>
            </a:r>
          </a:p>
        </p:txBody>
      </p:sp>
      <p:cxnSp>
        <p:nvCxnSpPr>
          <p:cNvPr id="164" name="Curved Connector 163">
            <a:extLst>
              <a:ext uri="{FF2B5EF4-FFF2-40B4-BE49-F238E27FC236}">
                <a16:creationId xmlns:a16="http://schemas.microsoft.com/office/drawing/2014/main" id="{0BBA2880-208E-7A44-A0D0-E6B9B1438F7F}"/>
              </a:ext>
            </a:extLst>
          </p:cNvPr>
          <p:cNvCxnSpPr>
            <a:cxnSpLocks/>
            <a:stCxn id="100" idx="5"/>
            <a:endCxn id="173" idx="3"/>
          </p:cNvCxnSpPr>
          <p:nvPr/>
        </p:nvCxnSpPr>
        <p:spPr>
          <a:xfrm>
            <a:off x="3053320" y="1282726"/>
            <a:ext cx="2441471" cy="1288949"/>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71" name="Group 170">
            <a:extLst>
              <a:ext uri="{FF2B5EF4-FFF2-40B4-BE49-F238E27FC236}">
                <a16:creationId xmlns:a16="http://schemas.microsoft.com/office/drawing/2014/main" id="{34981D7A-367C-A34A-A25F-53541E96D4D9}"/>
              </a:ext>
            </a:extLst>
          </p:cNvPr>
          <p:cNvGrpSpPr/>
          <p:nvPr/>
        </p:nvGrpSpPr>
        <p:grpSpPr>
          <a:xfrm>
            <a:off x="5152391" y="2571675"/>
            <a:ext cx="684803" cy="518276"/>
            <a:chOff x="1248501" y="3261860"/>
            <a:chExt cx="1108353" cy="838828"/>
          </a:xfrm>
        </p:grpSpPr>
        <p:sp>
          <p:nvSpPr>
            <p:cNvPr id="173" name="Hexagon 172">
              <a:extLst>
                <a:ext uri="{FF2B5EF4-FFF2-40B4-BE49-F238E27FC236}">
                  <a16:creationId xmlns:a16="http://schemas.microsoft.com/office/drawing/2014/main" id="{E91F3BDB-54B5-164C-A9BD-7341E041E746}"/>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74" name="TextBox 173">
              <a:extLst>
                <a:ext uri="{FF2B5EF4-FFF2-40B4-BE49-F238E27FC236}">
                  <a16:creationId xmlns:a16="http://schemas.microsoft.com/office/drawing/2014/main" id="{55B99C04-806D-7349-8478-09F75E329C0A}"/>
                </a:ext>
              </a:extLst>
            </p:cNvPr>
            <p:cNvSpPr txBox="1"/>
            <p:nvPr/>
          </p:nvSpPr>
          <p:spPr>
            <a:xfrm>
              <a:off x="1248501" y="3517249"/>
              <a:ext cx="1108353" cy="373601"/>
            </a:xfrm>
            <a:prstGeom prst="rect">
              <a:avLst/>
            </a:prstGeom>
            <a:noFill/>
          </p:spPr>
          <p:txBody>
            <a:bodyPr wrap="none" rtlCol="0">
              <a:spAutoFit/>
            </a:bodyPr>
            <a:lstStyle/>
            <a:p>
              <a:pPr algn="ctr"/>
              <a:r>
                <a:rPr lang="en-GB" sz="900" dirty="0">
                  <a:solidFill>
                    <a:schemeClr val="accent6">
                      <a:lumMod val="50000"/>
                    </a:schemeClr>
                  </a:solidFill>
                </a:rPr>
                <a:t>Customer</a:t>
              </a:r>
            </a:p>
          </p:txBody>
        </p:sp>
      </p:grpSp>
      <p:grpSp>
        <p:nvGrpSpPr>
          <p:cNvPr id="175" name="Group 174">
            <a:extLst>
              <a:ext uri="{FF2B5EF4-FFF2-40B4-BE49-F238E27FC236}">
                <a16:creationId xmlns:a16="http://schemas.microsoft.com/office/drawing/2014/main" id="{47A98982-9247-6544-A6F4-2E808E00844D}"/>
              </a:ext>
            </a:extLst>
          </p:cNvPr>
          <p:cNvGrpSpPr/>
          <p:nvPr/>
        </p:nvGrpSpPr>
        <p:grpSpPr>
          <a:xfrm>
            <a:off x="5797473" y="2569734"/>
            <a:ext cx="633507" cy="518276"/>
            <a:chOff x="1290015" y="3261860"/>
            <a:chExt cx="1025331" cy="838828"/>
          </a:xfrm>
        </p:grpSpPr>
        <p:sp>
          <p:nvSpPr>
            <p:cNvPr id="176" name="Hexagon 175">
              <a:extLst>
                <a:ext uri="{FF2B5EF4-FFF2-40B4-BE49-F238E27FC236}">
                  <a16:creationId xmlns:a16="http://schemas.microsoft.com/office/drawing/2014/main" id="{F169D942-ED3E-F64D-812F-A5F136897555}"/>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77" name="TextBox 176">
              <a:extLst>
                <a:ext uri="{FF2B5EF4-FFF2-40B4-BE49-F238E27FC236}">
                  <a16:creationId xmlns:a16="http://schemas.microsoft.com/office/drawing/2014/main" id="{45006077-4AC8-4643-8B30-9DEDE66935EB}"/>
                </a:ext>
              </a:extLst>
            </p:cNvPr>
            <p:cNvSpPr txBox="1"/>
            <p:nvPr/>
          </p:nvSpPr>
          <p:spPr>
            <a:xfrm>
              <a:off x="1290015" y="3517249"/>
              <a:ext cx="1025331" cy="373601"/>
            </a:xfrm>
            <a:prstGeom prst="rect">
              <a:avLst/>
            </a:prstGeom>
            <a:noFill/>
          </p:spPr>
          <p:txBody>
            <a:bodyPr wrap="none" rtlCol="0">
              <a:spAutoFit/>
            </a:bodyPr>
            <a:lstStyle/>
            <a:p>
              <a:pPr algn="ctr"/>
              <a:r>
                <a:rPr lang="en-GB" sz="900" dirty="0">
                  <a:solidFill>
                    <a:schemeClr val="accent6">
                      <a:lumMod val="50000"/>
                    </a:schemeClr>
                  </a:solidFill>
                </a:rPr>
                <a:t>Logistics</a:t>
              </a:r>
            </a:p>
          </p:txBody>
        </p:sp>
      </p:grpSp>
      <p:cxnSp>
        <p:nvCxnSpPr>
          <p:cNvPr id="178" name="Curved Connector 177">
            <a:extLst>
              <a:ext uri="{FF2B5EF4-FFF2-40B4-BE49-F238E27FC236}">
                <a16:creationId xmlns:a16="http://schemas.microsoft.com/office/drawing/2014/main" id="{052F685A-1537-D54D-9F66-D2A9E74224E4}"/>
              </a:ext>
            </a:extLst>
          </p:cNvPr>
          <p:cNvCxnSpPr>
            <a:cxnSpLocks/>
            <a:stCxn id="100" idx="5"/>
            <a:endCxn id="176" idx="3"/>
          </p:cNvCxnSpPr>
          <p:nvPr/>
        </p:nvCxnSpPr>
        <p:spPr>
          <a:xfrm>
            <a:off x="3053320" y="1282726"/>
            <a:ext cx="3060904" cy="1287009"/>
          </a:xfrm>
          <a:prstGeom prst="curvedConnector2">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6" name="TextBox 185">
            <a:extLst>
              <a:ext uri="{FF2B5EF4-FFF2-40B4-BE49-F238E27FC236}">
                <a16:creationId xmlns:a16="http://schemas.microsoft.com/office/drawing/2014/main" id="{5C6C6123-D3A4-1745-8EAD-580510306E2C}"/>
              </a:ext>
            </a:extLst>
          </p:cNvPr>
          <p:cNvSpPr txBox="1"/>
          <p:nvPr/>
        </p:nvSpPr>
        <p:spPr>
          <a:xfrm>
            <a:off x="6371614" y="3514989"/>
            <a:ext cx="2752133" cy="1200329"/>
          </a:xfrm>
          <a:prstGeom prst="rect">
            <a:avLst/>
          </a:prstGeom>
          <a:noFill/>
        </p:spPr>
        <p:txBody>
          <a:bodyPr wrap="square" rtlCol="0">
            <a:spAutoFit/>
          </a:bodyPr>
          <a:lstStyle/>
          <a:p>
            <a:r>
              <a:rPr lang="en-GB" sz="1200" dirty="0"/>
              <a:t>Once the checkout process completes, an assuming that all details of the Order are verified, then the Order changes status to “SUCCESS” and and event is added to topic “order-created”. </a:t>
            </a:r>
          </a:p>
        </p:txBody>
      </p:sp>
      <p:sp>
        <p:nvSpPr>
          <p:cNvPr id="187" name="Oval 186">
            <a:extLst>
              <a:ext uri="{FF2B5EF4-FFF2-40B4-BE49-F238E27FC236}">
                <a16:creationId xmlns:a16="http://schemas.microsoft.com/office/drawing/2014/main" id="{8C779C5D-CEF5-3442-95EC-410259D9C084}"/>
              </a:ext>
            </a:extLst>
          </p:cNvPr>
          <p:cNvSpPr/>
          <p:nvPr/>
        </p:nvSpPr>
        <p:spPr>
          <a:xfrm>
            <a:off x="6138464" y="3541619"/>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4</a:t>
            </a:r>
          </a:p>
        </p:txBody>
      </p:sp>
      <p:grpSp>
        <p:nvGrpSpPr>
          <p:cNvPr id="188" name="Group 187">
            <a:extLst>
              <a:ext uri="{FF2B5EF4-FFF2-40B4-BE49-F238E27FC236}">
                <a16:creationId xmlns:a16="http://schemas.microsoft.com/office/drawing/2014/main" id="{33A58984-41D3-A34A-9112-F8CCBF68F793}"/>
              </a:ext>
            </a:extLst>
          </p:cNvPr>
          <p:cNvGrpSpPr/>
          <p:nvPr/>
        </p:nvGrpSpPr>
        <p:grpSpPr>
          <a:xfrm>
            <a:off x="4804892" y="3997519"/>
            <a:ext cx="633507" cy="518276"/>
            <a:chOff x="1290015" y="3261860"/>
            <a:chExt cx="1025331" cy="838828"/>
          </a:xfrm>
        </p:grpSpPr>
        <p:sp>
          <p:nvSpPr>
            <p:cNvPr id="189" name="Hexagon 188">
              <a:extLst>
                <a:ext uri="{FF2B5EF4-FFF2-40B4-BE49-F238E27FC236}">
                  <a16:creationId xmlns:a16="http://schemas.microsoft.com/office/drawing/2014/main" id="{4A81C1FF-04DC-784C-BED8-3191BDA998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90" name="TextBox 189">
              <a:extLst>
                <a:ext uri="{FF2B5EF4-FFF2-40B4-BE49-F238E27FC236}">
                  <a16:creationId xmlns:a16="http://schemas.microsoft.com/office/drawing/2014/main" id="{9310891C-D5AA-9F40-93A4-B051693EEA11}"/>
                </a:ext>
              </a:extLst>
            </p:cNvPr>
            <p:cNvSpPr txBox="1"/>
            <p:nvPr/>
          </p:nvSpPr>
          <p:spPr>
            <a:xfrm>
              <a:off x="1290015" y="3517249"/>
              <a:ext cx="1025331" cy="373601"/>
            </a:xfrm>
            <a:prstGeom prst="rect">
              <a:avLst/>
            </a:prstGeom>
            <a:noFill/>
          </p:spPr>
          <p:txBody>
            <a:bodyPr wrap="none" rtlCol="0">
              <a:spAutoFit/>
            </a:bodyPr>
            <a:lstStyle/>
            <a:p>
              <a:pPr algn="ctr"/>
              <a:r>
                <a:rPr lang="en-GB" sz="900" dirty="0">
                  <a:solidFill>
                    <a:schemeClr val="accent6">
                      <a:lumMod val="50000"/>
                    </a:schemeClr>
                  </a:solidFill>
                </a:rPr>
                <a:t>Logistics</a:t>
              </a:r>
            </a:p>
          </p:txBody>
        </p:sp>
      </p:grpSp>
      <p:grpSp>
        <p:nvGrpSpPr>
          <p:cNvPr id="191" name="Group 190">
            <a:extLst>
              <a:ext uri="{FF2B5EF4-FFF2-40B4-BE49-F238E27FC236}">
                <a16:creationId xmlns:a16="http://schemas.microsoft.com/office/drawing/2014/main" id="{1E6E4A67-4EA0-DB42-98BB-A95B155715E8}"/>
              </a:ext>
            </a:extLst>
          </p:cNvPr>
          <p:cNvGrpSpPr/>
          <p:nvPr/>
        </p:nvGrpSpPr>
        <p:grpSpPr>
          <a:xfrm>
            <a:off x="4835442" y="4589863"/>
            <a:ext cx="595036" cy="518276"/>
            <a:chOff x="1321147" y="3261860"/>
            <a:chExt cx="963066" cy="838828"/>
          </a:xfrm>
        </p:grpSpPr>
        <p:sp>
          <p:nvSpPr>
            <p:cNvPr id="192" name="Hexagon 191">
              <a:extLst>
                <a:ext uri="{FF2B5EF4-FFF2-40B4-BE49-F238E27FC236}">
                  <a16:creationId xmlns:a16="http://schemas.microsoft.com/office/drawing/2014/main" id="{2390CFE9-D39F-3945-8B1C-46AC7F33BB93}"/>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93" name="TextBox 192">
              <a:extLst>
                <a:ext uri="{FF2B5EF4-FFF2-40B4-BE49-F238E27FC236}">
                  <a16:creationId xmlns:a16="http://schemas.microsoft.com/office/drawing/2014/main" id="{327D3F12-C7F2-444F-84CC-A2719ED74DA5}"/>
                </a:ext>
              </a:extLst>
            </p:cNvPr>
            <p:cNvSpPr txBox="1"/>
            <p:nvPr/>
          </p:nvSpPr>
          <p:spPr>
            <a:xfrm>
              <a:off x="1321147" y="3517249"/>
              <a:ext cx="963066" cy="373601"/>
            </a:xfrm>
            <a:prstGeom prst="rect">
              <a:avLst/>
            </a:prstGeom>
            <a:noFill/>
          </p:spPr>
          <p:txBody>
            <a:bodyPr wrap="none" rtlCol="0">
              <a:spAutoFit/>
            </a:bodyPr>
            <a:lstStyle/>
            <a:p>
              <a:pPr algn="ctr"/>
              <a:r>
                <a:rPr lang="en-GB" sz="900" dirty="0">
                  <a:solidFill>
                    <a:schemeClr val="accent6">
                      <a:lumMod val="50000"/>
                    </a:schemeClr>
                  </a:solidFill>
                </a:rPr>
                <a:t>Finance</a:t>
              </a:r>
            </a:p>
          </p:txBody>
        </p:sp>
      </p:grpSp>
      <p:grpSp>
        <p:nvGrpSpPr>
          <p:cNvPr id="194" name="Group 193">
            <a:extLst>
              <a:ext uri="{FF2B5EF4-FFF2-40B4-BE49-F238E27FC236}">
                <a16:creationId xmlns:a16="http://schemas.microsoft.com/office/drawing/2014/main" id="{534ABDE3-B9E1-8E47-BD88-6FADBC2BD863}"/>
              </a:ext>
            </a:extLst>
          </p:cNvPr>
          <p:cNvGrpSpPr/>
          <p:nvPr/>
        </p:nvGrpSpPr>
        <p:grpSpPr>
          <a:xfrm>
            <a:off x="5427558" y="4275320"/>
            <a:ext cx="550151" cy="518276"/>
            <a:chOff x="1357475" y="3261860"/>
            <a:chExt cx="890419" cy="838828"/>
          </a:xfrm>
        </p:grpSpPr>
        <p:sp>
          <p:nvSpPr>
            <p:cNvPr id="195" name="Hexagon 194">
              <a:extLst>
                <a:ext uri="{FF2B5EF4-FFF2-40B4-BE49-F238E27FC236}">
                  <a16:creationId xmlns:a16="http://schemas.microsoft.com/office/drawing/2014/main" id="{500034EA-F994-4A46-AC96-E82099E9024A}"/>
                </a:ext>
              </a:extLst>
            </p:cNvPr>
            <p:cNvSpPr/>
            <p:nvPr/>
          </p:nvSpPr>
          <p:spPr>
            <a:xfrm rot="5400000">
              <a:off x="1383262" y="3248993"/>
              <a:ext cx="838828" cy="86456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96" name="TextBox 195">
              <a:extLst>
                <a:ext uri="{FF2B5EF4-FFF2-40B4-BE49-F238E27FC236}">
                  <a16:creationId xmlns:a16="http://schemas.microsoft.com/office/drawing/2014/main" id="{46138C3E-E8C3-DD4C-AEDD-41AF30C6449F}"/>
                </a:ext>
              </a:extLst>
            </p:cNvPr>
            <p:cNvSpPr txBox="1"/>
            <p:nvPr/>
          </p:nvSpPr>
          <p:spPr>
            <a:xfrm>
              <a:off x="1357475" y="3517249"/>
              <a:ext cx="890419" cy="373601"/>
            </a:xfrm>
            <a:prstGeom prst="rect">
              <a:avLst/>
            </a:prstGeom>
            <a:noFill/>
          </p:spPr>
          <p:txBody>
            <a:bodyPr wrap="none" rtlCol="0">
              <a:spAutoFit/>
            </a:bodyPr>
            <a:lstStyle/>
            <a:p>
              <a:pPr algn="ctr"/>
              <a:r>
                <a:rPr lang="en-GB" sz="900" dirty="0">
                  <a:solidFill>
                    <a:schemeClr val="accent6">
                      <a:lumMod val="50000"/>
                    </a:schemeClr>
                  </a:solidFill>
                </a:rPr>
                <a:t>Loyalty</a:t>
              </a:r>
            </a:p>
          </p:txBody>
        </p:sp>
      </p:grpSp>
      <p:cxnSp>
        <p:nvCxnSpPr>
          <p:cNvPr id="197" name="Curved Connector 196">
            <a:extLst>
              <a:ext uri="{FF2B5EF4-FFF2-40B4-BE49-F238E27FC236}">
                <a16:creationId xmlns:a16="http://schemas.microsoft.com/office/drawing/2014/main" id="{9B263CBC-D5BC-714F-A242-E87EEB634030}"/>
              </a:ext>
            </a:extLst>
          </p:cNvPr>
          <p:cNvCxnSpPr>
            <a:cxnSpLocks/>
            <a:endCxn id="190" idx="1"/>
          </p:cNvCxnSpPr>
          <p:nvPr/>
        </p:nvCxnSpPr>
        <p:spPr>
          <a:xfrm flipV="1">
            <a:off x="3853753" y="4270729"/>
            <a:ext cx="951139" cy="528210"/>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Curved Connector 197">
            <a:extLst>
              <a:ext uri="{FF2B5EF4-FFF2-40B4-BE49-F238E27FC236}">
                <a16:creationId xmlns:a16="http://schemas.microsoft.com/office/drawing/2014/main" id="{6D207DCE-5E77-FD42-AA38-392D75298851}"/>
              </a:ext>
            </a:extLst>
          </p:cNvPr>
          <p:cNvCxnSpPr>
            <a:cxnSpLocks/>
          </p:cNvCxnSpPr>
          <p:nvPr/>
        </p:nvCxnSpPr>
        <p:spPr>
          <a:xfrm flipV="1">
            <a:off x="3862051" y="4527243"/>
            <a:ext cx="1594964" cy="280075"/>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Curved Connector 198">
            <a:extLst>
              <a:ext uri="{FF2B5EF4-FFF2-40B4-BE49-F238E27FC236}">
                <a16:creationId xmlns:a16="http://schemas.microsoft.com/office/drawing/2014/main" id="{4092E08D-EA84-4244-B7C2-39899FD69EE1}"/>
              </a:ext>
            </a:extLst>
          </p:cNvPr>
          <p:cNvCxnSpPr>
            <a:cxnSpLocks/>
            <a:endCxn id="193" idx="1"/>
          </p:cNvCxnSpPr>
          <p:nvPr/>
        </p:nvCxnSpPr>
        <p:spPr>
          <a:xfrm>
            <a:off x="3849935" y="4817691"/>
            <a:ext cx="985507" cy="45382"/>
          </a:xfrm>
          <a:prstGeom prst="curvedConnector3">
            <a:avLst>
              <a:gd name="adj1" fmla="val 50000"/>
            </a:avLst>
          </a:prstGeom>
          <a:ln w="285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1" name="Oval 200">
            <a:extLst>
              <a:ext uri="{FF2B5EF4-FFF2-40B4-BE49-F238E27FC236}">
                <a16:creationId xmlns:a16="http://schemas.microsoft.com/office/drawing/2014/main" id="{36AE63A7-B2E2-4943-ACBD-E35A8B9403BF}"/>
              </a:ext>
            </a:extLst>
          </p:cNvPr>
          <p:cNvSpPr/>
          <p:nvPr/>
        </p:nvSpPr>
        <p:spPr>
          <a:xfrm>
            <a:off x="3889982" y="4861868"/>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5</a:t>
            </a:r>
          </a:p>
        </p:txBody>
      </p:sp>
      <p:sp>
        <p:nvSpPr>
          <p:cNvPr id="202" name="Rectangle 201">
            <a:extLst>
              <a:ext uri="{FF2B5EF4-FFF2-40B4-BE49-F238E27FC236}">
                <a16:creationId xmlns:a16="http://schemas.microsoft.com/office/drawing/2014/main" id="{6DFAAEC7-527B-824B-9FD0-D21C98451D2A}"/>
              </a:ext>
            </a:extLst>
          </p:cNvPr>
          <p:cNvSpPr/>
          <p:nvPr/>
        </p:nvSpPr>
        <p:spPr>
          <a:xfrm>
            <a:off x="6371615" y="4574985"/>
            <a:ext cx="2641760" cy="646331"/>
          </a:xfrm>
          <a:prstGeom prst="rect">
            <a:avLst/>
          </a:prstGeom>
          <a:noFill/>
        </p:spPr>
        <p:txBody>
          <a:bodyPr wrap="square" rtlCol="0">
            <a:spAutoFit/>
          </a:bodyPr>
          <a:lstStyle/>
          <a:p>
            <a:r>
              <a:rPr lang="en-GB" sz="1200" dirty="0"/>
              <a:t>Logistics, Finance and Loyalty MS pick up the event for further processing.</a:t>
            </a:r>
          </a:p>
        </p:txBody>
      </p:sp>
      <p:sp>
        <p:nvSpPr>
          <p:cNvPr id="203" name="Oval 202">
            <a:extLst>
              <a:ext uri="{FF2B5EF4-FFF2-40B4-BE49-F238E27FC236}">
                <a16:creationId xmlns:a16="http://schemas.microsoft.com/office/drawing/2014/main" id="{AECBD75E-1947-D445-963B-CA5B40636F1D}"/>
              </a:ext>
            </a:extLst>
          </p:cNvPr>
          <p:cNvSpPr/>
          <p:nvPr/>
        </p:nvSpPr>
        <p:spPr>
          <a:xfrm>
            <a:off x="6133877" y="4585418"/>
            <a:ext cx="237738" cy="237738"/>
          </a:xfrm>
          <a:prstGeom prst="ellipse">
            <a:avLst/>
          </a:prstGeom>
          <a:solidFill>
            <a:schemeClr val="accent5">
              <a:lumMod val="50000"/>
            </a:schemeClr>
          </a:solidFill>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13" dirty="0">
                <a:solidFill>
                  <a:schemeClr val="bg1"/>
                </a:solidFill>
              </a:rPr>
              <a:t>5</a:t>
            </a:r>
          </a:p>
        </p:txBody>
      </p:sp>
      <p:sp>
        <p:nvSpPr>
          <p:cNvPr id="6" name="TextBox 5">
            <a:extLst>
              <a:ext uri="{FF2B5EF4-FFF2-40B4-BE49-F238E27FC236}">
                <a16:creationId xmlns:a16="http://schemas.microsoft.com/office/drawing/2014/main" id="{5BC3A62D-CC0C-EB4A-9193-F5C6121D0DE5}"/>
              </a:ext>
            </a:extLst>
          </p:cNvPr>
          <p:cNvSpPr txBox="1"/>
          <p:nvPr/>
        </p:nvSpPr>
        <p:spPr>
          <a:xfrm>
            <a:off x="3314822" y="1627793"/>
            <a:ext cx="1139003" cy="276999"/>
          </a:xfrm>
          <a:prstGeom prst="rect">
            <a:avLst/>
          </a:prstGeom>
          <a:noFill/>
        </p:spPr>
        <p:txBody>
          <a:bodyPr wrap="square" lIns="0" tIns="0" rIns="0" bIns="0" rtlCol="0">
            <a:spAutoFit/>
          </a:bodyPr>
          <a:lstStyle/>
          <a:p>
            <a:r>
              <a:rPr lang="en-GB" sz="900" dirty="0">
                <a:solidFill>
                  <a:srgbClr val="C00000"/>
                </a:solidFill>
              </a:rPr>
              <a:t>Oracle API Platform Cloud Service</a:t>
            </a:r>
          </a:p>
        </p:txBody>
      </p:sp>
      <p:sp>
        <p:nvSpPr>
          <p:cNvPr id="12" name="TextBox 11">
            <a:extLst>
              <a:ext uri="{FF2B5EF4-FFF2-40B4-BE49-F238E27FC236}">
                <a16:creationId xmlns:a16="http://schemas.microsoft.com/office/drawing/2014/main" id="{5A2D8E23-0D0D-4743-97AF-0B901885FBCB}"/>
              </a:ext>
            </a:extLst>
          </p:cNvPr>
          <p:cNvSpPr txBox="1"/>
          <p:nvPr/>
        </p:nvSpPr>
        <p:spPr>
          <a:xfrm>
            <a:off x="3829775" y="808596"/>
            <a:ext cx="817096" cy="507831"/>
          </a:xfrm>
          <a:prstGeom prst="rect">
            <a:avLst/>
          </a:prstGeom>
          <a:noFill/>
        </p:spPr>
        <p:txBody>
          <a:bodyPr wrap="square" rtlCol="0">
            <a:spAutoFit/>
          </a:bodyPr>
          <a:lstStyle/>
          <a:p>
            <a:r>
              <a:rPr lang="en-GB" sz="900" dirty="0">
                <a:solidFill>
                  <a:schemeClr val="accent1">
                    <a:lumMod val="50000"/>
                  </a:schemeClr>
                </a:solidFill>
              </a:rPr>
              <a:t>AD = Availability Domains</a:t>
            </a:r>
          </a:p>
        </p:txBody>
      </p:sp>
    </p:spTree>
    <p:extLst>
      <p:ext uri="{BB962C8B-B14F-4D97-AF65-F5344CB8AC3E}">
        <p14:creationId xmlns:p14="http://schemas.microsoft.com/office/powerpoint/2010/main" val="91420037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168938" y="-8094"/>
            <a:ext cx="7886700" cy="994172"/>
          </a:xfrm>
        </p:spPr>
        <p:txBody>
          <a:bodyPr/>
          <a:lstStyle/>
          <a:p>
            <a:r>
              <a:rPr lang="en-GB" dirty="0"/>
              <a:t>The process looks something like this</a:t>
            </a:r>
          </a:p>
        </p:txBody>
      </p:sp>
      <p:cxnSp>
        <p:nvCxnSpPr>
          <p:cNvPr id="135" name="Curved Connector 134"/>
          <p:cNvCxnSpPr>
            <a:stCxn id="153" idx="0"/>
            <a:endCxn id="141" idx="0"/>
          </p:cNvCxnSpPr>
          <p:nvPr/>
        </p:nvCxnSpPr>
        <p:spPr>
          <a:xfrm rot="16200000" flipH="1" flipV="1">
            <a:off x="2076778" y="994117"/>
            <a:ext cx="8711" cy="1578389"/>
          </a:xfrm>
          <a:prstGeom prst="curvedConnector3">
            <a:avLst>
              <a:gd name="adj1" fmla="val -4880343"/>
            </a:avLst>
          </a:prstGeom>
          <a:noFill/>
          <a:ln w="57150" cap="flat">
            <a:solidFill>
              <a:srgbClr val="95E61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2361989" y="1205472"/>
            <a:ext cx="593111" cy="161583"/>
          </a:xfrm>
          <a:prstGeom prst="rect">
            <a:avLst/>
          </a:prstGeom>
          <a:noFill/>
        </p:spPr>
        <p:txBody>
          <a:bodyPr wrap="none" lIns="0" tIns="0" rIns="0" bIns="0" rtlCol="0">
            <a:spAutoFit/>
          </a:bodyPr>
          <a:lstStyle/>
          <a:p>
            <a:r>
              <a:rPr lang="en-GB" sz="1050">
                <a:solidFill>
                  <a:schemeClr val="accent5">
                    <a:lumMod val="50000"/>
                  </a:schemeClr>
                </a:solidFill>
              </a:rPr>
              <a:t>Feedback</a:t>
            </a:r>
            <a:endParaRPr lang="en-GB" sz="1050" dirty="0">
              <a:solidFill>
                <a:schemeClr val="accent5">
                  <a:lumMod val="50000"/>
                </a:schemeClr>
              </a:solidFill>
            </a:endParaRPr>
          </a:p>
        </p:txBody>
      </p:sp>
      <p:cxnSp>
        <p:nvCxnSpPr>
          <p:cNvPr id="137" name="Curved Connector 136"/>
          <p:cNvCxnSpPr>
            <a:stCxn id="141" idx="7"/>
            <a:endCxn id="153" idx="1"/>
          </p:cNvCxnSpPr>
          <p:nvPr/>
        </p:nvCxnSpPr>
        <p:spPr>
          <a:xfrm rot="5400000" flipH="1" flipV="1">
            <a:off x="2076777" y="1110145"/>
            <a:ext cx="8711" cy="1396549"/>
          </a:xfrm>
          <a:prstGeom prst="curvedConnector3">
            <a:avLst>
              <a:gd name="adj1" fmla="val 2356552"/>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46" name="Group 45"/>
          <p:cNvGrpSpPr/>
          <p:nvPr/>
        </p:nvGrpSpPr>
        <p:grpSpPr>
          <a:xfrm>
            <a:off x="845586" y="1680325"/>
            <a:ext cx="889712" cy="1022847"/>
            <a:chOff x="1127448" y="1651477"/>
            <a:chExt cx="1186282" cy="1363797"/>
          </a:xfrm>
        </p:grpSpPr>
        <p:grpSp>
          <p:nvGrpSpPr>
            <p:cNvPr id="138" name="Group 137"/>
            <p:cNvGrpSpPr/>
            <p:nvPr/>
          </p:nvGrpSpPr>
          <p:grpSpPr>
            <a:xfrm>
              <a:off x="1127448" y="1651477"/>
              <a:ext cx="1186282" cy="1363797"/>
              <a:chOff x="488644" y="3544049"/>
              <a:chExt cx="747390" cy="859230"/>
            </a:xfrm>
            <a:noFill/>
          </p:grpSpPr>
          <p:pic>
            <p:nvPicPr>
              <p:cNvPr id="139" name="Picture 13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8644" y="3544049"/>
                <a:ext cx="747390" cy="752243"/>
              </a:xfrm>
              <a:prstGeom prst="rect">
                <a:avLst/>
              </a:prstGeom>
              <a:grpFill/>
            </p:spPr>
          </p:pic>
          <p:sp>
            <p:nvSpPr>
              <p:cNvPr id="140" name="TextBox 139"/>
              <p:cNvSpPr txBox="1"/>
              <p:nvPr/>
            </p:nvSpPr>
            <p:spPr>
              <a:xfrm>
                <a:off x="665038" y="4248153"/>
                <a:ext cx="399934" cy="155126"/>
              </a:xfrm>
              <a:prstGeom prst="rect">
                <a:avLst/>
              </a:prstGeom>
              <a:grpFill/>
            </p:spPr>
            <p:txBody>
              <a:bodyPr wrap="none" lIns="0" tIns="0" rIns="0" bIns="0" rtlCol="0">
                <a:spAutoFit/>
              </a:bodyPr>
              <a:lstStyle/>
              <a:p>
                <a:r>
                  <a:rPr lang="en-GB" sz="1200" dirty="0"/>
                  <a:t>Design</a:t>
                </a:r>
              </a:p>
            </p:txBody>
          </p:sp>
        </p:grpSp>
        <p:sp>
          <p:nvSpPr>
            <p:cNvPr id="141" name="Oval 140"/>
            <p:cNvSpPr/>
            <p:nvPr/>
          </p:nvSpPr>
          <p:spPr>
            <a:xfrm>
              <a:off x="1551144" y="1794600"/>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48" name="Group 47"/>
          <p:cNvGrpSpPr/>
          <p:nvPr/>
        </p:nvGrpSpPr>
        <p:grpSpPr>
          <a:xfrm>
            <a:off x="4005355" y="1680321"/>
            <a:ext cx="889898" cy="1014804"/>
            <a:chOff x="5544933" y="1651472"/>
            <a:chExt cx="1186530" cy="1353073"/>
          </a:xfrm>
        </p:grpSpPr>
        <p:grpSp>
          <p:nvGrpSpPr>
            <p:cNvPr id="142" name="Group 141"/>
            <p:cNvGrpSpPr/>
            <p:nvPr/>
          </p:nvGrpSpPr>
          <p:grpSpPr>
            <a:xfrm>
              <a:off x="5544933" y="1651472"/>
              <a:ext cx="1186530" cy="1353073"/>
              <a:chOff x="1278247" y="3770694"/>
              <a:chExt cx="747546" cy="852473"/>
            </a:xfrm>
            <a:noFill/>
          </p:grpSpPr>
          <p:sp>
            <p:nvSpPr>
              <p:cNvPr id="143" name="TextBox 142"/>
              <p:cNvSpPr txBox="1"/>
              <p:nvPr/>
            </p:nvSpPr>
            <p:spPr>
              <a:xfrm>
                <a:off x="1413649" y="4468041"/>
                <a:ext cx="476743" cy="155126"/>
              </a:xfrm>
              <a:prstGeom prst="rect">
                <a:avLst/>
              </a:prstGeom>
              <a:grpFill/>
            </p:spPr>
            <p:txBody>
              <a:bodyPr wrap="square" lIns="0" tIns="0" rIns="0" bIns="0" rtlCol="0">
                <a:spAutoFit/>
              </a:bodyPr>
              <a:lstStyle/>
              <a:p>
                <a:pPr algn="ctr"/>
                <a:r>
                  <a:rPr lang="en-GB" sz="1200" dirty="0"/>
                  <a:t>Build</a:t>
                </a:r>
              </a:p>
            </p:txBody>
          </p:sp>
          <p:pic>
            <p:nvPicPr>
              <p:cNvPr id="144" name="Picture 14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78247" y="3770694"/>
                <a:ext cx="747546" cy="752400"/>
              </a:xfrm>
              <a:prstGeom prst="rect">
                <a:avLst/>
              </a:prstGeom>
              <a:grpFill/>
            </p:spPr>
          </p:pic>
        </p:grpSp>
        <p:sp>
          <p:nvSpPr>
            <p:cNvPr id="145" name="Oval 144"/>
            <p:cNvSpPr/>
            <p:nvPr/>
          </p:nvSpPr>
          <p:spPr>
            <a:xfrm>
              <a:off x="5966634" y="1766720"/>
              <a:ext cx="342881" cy="228587"/>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49" name="Group 48"/>
          <p:cNvGrpSpPr/>
          <p:nvPr/>
        </p:nvGrpSpPr>
        <p:grpSpPr>
          <a:xfrm>
            <a:off x="5324653" y="1680324"/>
            <a:ext cx="1453042" cy="1017541"/>
            <a:chOff x="6839698" y="1651475"/>
            <a:chExt cx="1937389" cy="1356720"/>
          </a:xfrm>
        </p:grpSpPr>
        <p:grpSp>
          <p:nvGrpSpPr>
            <p:cNvPr id="146" name="Group 145"/>
            <p:cNvGrpSpPr/>
            <p:nvPr/>
          </p:nvGrpSpPr>
          <p:grpSpPr>
            <a:xfrm>
              <a:off x="6839698" y="1651475"/>
              <a:ext cx="1937389" cy="1356720"/>
              <a:chOff x="1054056" y="3544049"/>
              <a:chExt cx="1220608" cy="854772"/>
            </a:xfrm>
            <a:noFill/>
          </p:grpSpPr>
          <p:pic>
            <p:nvPicPr>
              <p:cNvPr id="147" name="Picture 14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73115" y="3544049"/>
                <a:ext cx="746530" cy="751378"/>
              </a:xfrm>
              <a:prstGeom prst="rect">
                <a:avLst/>
              </a:prstGeom>
              <a:grpFill/>
            </p:spPr>
          </p:pic>
          <p:sp>
            <p:nvSpPr>
              <p:cNvPr id="148" name="TextBox 147"/>
              <p:cNvSpPr txBox="1"/>
              <p:nvPr/>
            </p:nvSpPr>
            <p:spPr>
              <a:xfrm>
                <a:off x="1054056" y="4243695"/>
                <a:ext cx="1220608" cy="155126"/>
              </a:xfrm>
              <a:prstGeom prst="rect">
                <a:avLst/>
              </a:prstGeom>
              <a:grpFill/>
            </p:spPr>
            <p:txBody>
              <a:bodyPr wrap="square" lIns="0" tIns="0" rIns="0" bIns="0" rtlCol="0">
                <a:spAutoFit/>
              </a:bodyPr>
              <a:lstStyle/>
              <a:p>
                <a:pPr algn="ctr"/>
                <a:r>
                  <a:rPr lang="en-GB" sz="1200" dirty="0"/>
                  <a:t>Package </a:t>
                </a:r>
                <a:r>
                  <a:rPr lang="en-GB" sz="1200"/>
                  <a:t>&amp; Deploy</a:t>
                </a:r>
                <a:endParaRPr lang="en-GB" sz="1200" dirty="0"/>
              </a:p>
            </p:txBody>
          </p:sp>
        </p:grpSp>
        <p:sp>
          <p:nvSpPr>
            <p:cNvPr id="149" name="Oval 148"/>
            <p:cNvSpPr/>
            <p:nvPr/>
          </p:nvSpPr>
          <p:spPr>
            <a:xfrm>
              <a:off x="7609096" y="1782988"/>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grpSp>
        <p:nvGrpSpPr>
          <p:cNvPr id="47" name="Group 46"/>
          <p:cNvGrpSpPr/>
          <p:nvPr/>
        </p:nvGrpSpPr>
        <p:grpSpPr>
          <a:xfrm>
            <a:off x="2425471" y="1680325"/>
            <a:ext cx="889712" cy="1009194"/>
            <a:chOff x="3902718" y="1651477"/>
            <a:chExt cx="1186282" cy="1345593"/>
          </a:xfrm>
        </p:grpSpPr>
        <p:grpSp>
          <p:nvGrpSpPr>
            <p:cNvPr id="150" name="Group 149"/>
            <p:cNvGrpSpPr/>
            <p:nvPr/>
          </p:nvGrpSpPr>
          <p:grpSpPr>
            <a:xfrm>
              <a:off x="3902718" y="1651477"/>
              <a:ext cx="1186282" cy="1345593"/>
              <a:chOff x="2134489" y="3544049"/>
              <a:chExt cx="747390" cy="847761"/>
            </a:xfrm>
            <a:noFill/>
          </p:grpSpPr>
          <p:pic>
            <p:nvPicPr>
              <p:cNvPr id="151" name="Picture 15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489" y="3544049"/>
                <a:ext cx="747390" cy="752243"/>
              </a:xfrm>
              <a:prstGeom prst="rect">
                <a:avLst/>
              </a:prstGeom>
              <a:grpFill/>
            </p:spPr>
          </p:pic>
          <p:sp>
            <p:nvSpPr>
              <p:cNvPr id="152" name="TextBox 151"/>
              <p:cNvSpPr txBox="1"/>
              <p:nvPr/>
            </p:nvSpPr>
            <p:spPr>
              <a:xfrm>
                <a:off x="2269813" y="4236684"/>
                <a:ext cx="476743" cy="155126"/>
              </a:xfrm>
              <a:prstGeom prst="rect">
                <a:avLst/>
              </a:prstGeom>
              <a:grpFill/>
            </p:spPr>
            <p:txBody>
              <a:bodyPr wrap="square" lIns="0" tIns="0" rIns="0" bIns="0" rtlCol="0">
                <a:spAutoFit/>
              </a:bodyPr>
              <a:lstStyle/>
              <a:p>
                <a:pPr algn="ctr"/>
                <a:r>
                  <a:rPr lang="en-GB" sz="1200" dirty="0"/>
                  <a:t>Try</a:t>
                </a:r>
              </a:p>
            </p:txBody>
          </p:sp>
        </p:grpSp>
        <p:sp>
          <p:nvSpPr>
            <p:cNvPr id="153" name="Oval 152"/>
            <p:cNvSpPr/>
            <p:nvPr/>
          </p:nvSpPr>
          <p:spPr>
            <a:xfrm>
              <a:off x="4324419" y="1782986"/>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cxnSp>
        <p:nvCxnSpPr>
          <p:cNvPr id="154" name="Curved Connector 153"/>
          <p:cNvCxnSpPr>
            <a:stCxn id="153" idx="7"/>
            <a:endCxn id="145" idx="1"/>
          </p:cNvCxnSpPr>
          <p:nvPr/>
        </p:nvCxnSpPr>
        <p:spPr>
          <a:xfrm rot="5400000" flipH="1" flipV="1">
            <a:off x="3654169" y="1098941"/>
            <a:ext cx="12200" cy="1398045"/>
          </a:xfrm>
          <a:prstGeom prst="curvedConnector3">
            <a:avLst>
              <a:gd name="adj1" fmla="val 1711189"/>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5" name="Curved Connector 154"/>
          <p:cNvCxnSpPr>
            <a:stCxn id="145" idx="7"/>
            <a:endCxn id="149" idx="1"/>
          </p:cNvCxnSpPr>
          <p:nvPr/>
        </p:nvCxnSpPr>
        <p:spPr>
          <a:xfrm rot="16200000" flipH="1">
            <a:off x="5234146" y="1098850"/>
            <a:ext cx="12201" cy="1398230"/>
          </a:xfrm>
          <a:prstGeom prst="curvedConnector3">
            <a:avLst>
              <a:gd name="adj1" fmla="val -1610991"/>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0" name="Group 49"/>
          <p:cNvGrpSpPr/>
          <p:nvPr/>
        </p:nvGrpSpPr>
        <p:grpSpPr>
          <a:xfrm>
            <a:off x="6950786" y="1693977"/>
            <a:ext cx="1580070" cy="999277"/>
            <a:chOff x="9267715" y="1669680"/>
            <a:chExt cx="2106760" cy="1332368"/>
          </a:xfrm>
        </p:grpSpPr>
        <p:grpSp>
          <p:nvGrpSpPr>
            <p:cNvPr id="156" name="Group 155"/>
            <p:cNvGrpSpPr/>
            <p:nvPr/>
          </p:nvGrpSpPr>
          <p:grpSpPr>
            <a:xfrm>
              <a:off x="9267715" y="1669680"/>
              <a:ext cx="2106760" cy="1332368"/>
              <a:chOff x="1815831" y="3544049"/>
              <a:chExt cx="1327316" cy="839429"/>
            </a:xfrm>
            <a:noFill/>
          </p:grpSpPr>
          <p:pic>
            <p:nvPicPr>
              <p:cNvPr id="157" name="Picture 15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134489" y="3544049"/>
                <a:ext cx="747390" cy="752243"/>
              </a:xfrm>
              <a:prstGeom prst="rect">
                <a:avLst/>
              </a:prstGeom>
              <a:grpFill/>
            </p:spPr>
          </p:pic>
          <p:sp>
            <p:nvSpPr>
              <p:cNvPr id="158" name="TextBox 157"/>
              <p:cNvSpPr txBox="1"/>
              <p:nvPr/>
            </p:nvSpPr>
            <p:spPr>
              <a:xfrm>
                <a:off x="1815831" y="4228352"/>
                <a:ext cx="1327316" cy="155126"/>
              </a:xfrm>
              <a:prstGeom prst="rect">
                <a:avLst/>
              </a:prstGeom>
              <a:grpFill/>
            </p:spPr>
            <p:txBody>
              <a:bodyPr wrap="square" lIns="0" tIns="0" rIns="0" bIns="0" rtlCol="0">
                <a:spAutoFit/>
              </a:bodyPr>
              <a:lstStyle/>
              <a:p>
                <a:pPr algn="ctr"/>
                <a:r>
                  <a:rPr lang="en-GB" sz="1200"/>
                  <a:t>Continuous Test</a:t>
                </a:r>
                <a:endParaRPr lang="en-GB" sz="1200" dirty="0"/>
              </a:p>
            </p:txBody>
          </p:sp>
        </p:grpSp>
        <p:sp>
          <p:nvSpPr>
            <p:cNvPr id="159" name="Oval 158"/>
            <p:cNvSpPr/>
            <p:nvPr/>
          </p:nvSpPr>
          <p:spPr>
            <a:xfrm>
              <a:off x="10195199" y="1801190"/>
              <a:ext cx="342881" cy="228586"/>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grpSp>
      <p:cxnSp>
        <p:nvCxnSpPr>
          <p:cNvPr id="160" name="Curved Connector 159"/>
          <p:cNvCxnSpPr>
            <a:stCxn id="159" idx="0"/>
            <a:endCxn id="141" idx="0"/>
          </p:cNvCxnSpPr>
          <p:nvPr/>
        </p:nvCxnSpPr>
        <p:spPr>
          <a:xfrm rot="16200000" flipV="1">
            <a:off x="4530988" y="-1451382"/>
            <a:ext cx="4943" cy="6483041"/>
          </a:xfrm>
          <a:prstGeom prst="curvedConnector3">
            <a:avLst>
              <a:gd name="adj1" fmla="val 20295615"/>
            </a:avLst>
          </a:prstGeom>
          <a:noFill/>
          <a:ln w="57150" cap="flat">
            <a:solidFill>
              <a:srgbClr val="95E616"/>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61" name="TextBox 160"/>
          <p:cNvSpPr txBox="1"/>
          <p:nvPr/>
        </p:nvSpPr>
        <p:spPr>
          <a:xfrm>
            <a:off x="4179377" y="843559"/>
            <a:ext cx="593111" cy="161583"/>
          </a:xfrm>
          <a:prstGeom prst="rect">
            <a:avLst/>
          </a:prstGeom>
          <a:noFill/>
        </p:spPr>
        <p:txBody>
          <a:bodyPr wrap="none" lIns="0" tIns="0" rIns="0" bIns="0" rtlCol="0">
            <a:spAutoFit/>
          </a:bodyPr>
          <a:lstStyle/>
          <a:p>
            <a:r>
              <a:rPr lang="en-GB" sz="1050">
                <a:solidFill>
                  <a:schemeClr val="accent5">
                    <a:lumMod val="50000"/>
                  </a:schemeClr>
                </a:solidFill>
              </a:rPr>
              <a:t>Feedback</a:t>
            </a:r>
            <a:endParaRPr lang="en-GB" sz="1050" dirty="0">
              <a:solidFill>
                <a:schemeClr val="accent5">
                  <a:lumMod val="50000"/>
                </a:schemeClr>
              </a:solidFill>
            </a:endParaRPr>
          </a:p>
        </p:txBody>
      </p:sp>
      <p:cxnSp>
        <p:nvCxnSpPr>
          <p:cNvPr id="162" name="Curved Connector 161"/>
          <p:cNvCxnSpPr>
            <a:stCxn id="149" idx="7"/>
            <a:endCxn id="159" idx="1"/>
          </p:cNvCxnSpPr>
          <p:nvPr/>
        </p:nvCxnSpPr>
        <p:spPr>
          <a:xfrm rot="16200000" flipH="1">
            <a:off x="6895804" y="1029463"/>
            <a:ext cx="13652" cy="1562858"/>
          </a:xfrm>
          <a:prstGeom prst="curvedConnector3">
            <a:avLst>
              <a:gd name="adj1" fmla="val -1439820"/>
            </a:avLst>
          </a:prstGeom>
          <a:noFill/>
          <a:ln w="57150" cap="flat">
            <a:solidFill>
              <a:srgbClr val="12ABDB"/>
            </a:solidFill>
            <a:roun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979712" y="1973419"/>
            <a:ext cx="0" cy="3036816"/>
          </a:xfrm>
          <a:prstGeom prst="line">
            <a:avLst/>
          </a:prstGeom>
        </p:spPr>
        <p:style>
          <a:lnRef idx="1">
            <a:schemeClr val="accent1"/>
          </a:lnRef>
          <a:fillRef idx="0">
            <a:schemeClr val="accent1"/>
          </a:fillRef>
          <a:effectRef idx="0">
            <a:schemeClr val="accent1"/>
          </a:effectRef>
          <a:fontRef idx="minor">
            <a:schemeClr val="tx1"/>
          </a:fontRef>
        </p:style>
      </p:cxnSp>
      <p:grpSp>
        <p:nvGrpSpPr>
          <p:cNvPr id="175" name="Group 174">
            <a:extLst>
              <a:ext uri="{FF2B5EF4-FFF2-40B4-BE49-F238E27FC236}">
                <a16:creationId xmlns:a16="http://schemas.microsoft.com/office/drawing/2014/main" id="{4355C12A-73CF-432A-BF98-DD896761F988}"/>
              </a:ext>
            </a:extLst>
          </p:cNvPr>
          <p:cNvGrpSpPr>
            <a:grpSpLocks noChangeAspect="1"/>
          </p:cNvGrpSpPr>
          <p:nvPr/>
        </p:nvGrpSpPr>
        <p:grpSpPr>
          <a:xfrm>
            <a:off x="995225" y="2838074"/>
            <a:ext cx="445770" cy="421179"/>
            <a:chOff x="6230532" y="1335315"/>
            <a:chExt cx="1204015" cy="1137596"/>
          </a:xfrm>
        </p:grpSpPr>
        <p:sp>
          <p:nvSpPr>
            <p:cNvPr id="176"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75"/>
            </a:p>
          </p:txBody>
        </p:sp>
        <p:sp>
          <p:nvSpPr>
            <p:cNvPr id="177"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050" b="1" dirty="0">
                  <a:solidFill>
                    <a:srgbClr val="2C004B"/>
                  </a:solidFill>
                </a:rPr>
                <a:t>01</a:t>
              </a:r>
            </a:p>
          </p:txBody>
        </p:sp>
      </p:grpSp>
      <p:sp>
        <p:nvSpPr>
          <p:cNvPr id="178" name="TextBox 177"/>
          <p:cNvSpPr txBox="1"/>
          <p:nvPr/>
        </p:nvSpPr>
        <p:spPr>
          <a:xfrm>
            <a:off x="197514" y="3337414"/>
            <a:ext cx="1816895" cy="692497"/>
          </a:xfrm>
          <a:prstGeom prst="rect">
            <a:avLst/>
          </a:prstGeom>
          <a:noFill/>
        </p:spPr>
        <p:txBody>
          <a:bodyPr wrap="square" lIns="0" tIns="0" rIns="0" bIns="0" rtlCol="0">
            <a:spAutoFit/>
          </a:bodyPr>
          <a:lstStyle/>
          <a:p>
            <a:pPr marL="214313" indent="-106313" defTabSz="523800">
              <a:buFont typeface="Arial" charset="0"/>
              <a:buChar char="•"/>
            </a:pPr>
            <a:r>
              <a:rPr lang="en-GB" sz="900" dirty="0"/>
              <a:t>Create API Blueprint/OAS in Apiary</a:t>
            </a:r>
          </a:p>
          <a:p>
            <a:pPr marL="214313" indent="-106313" defTabSz="523800">
              <a:buFont typeface="Arial" charset="0"/>
              <a:buChar char="•"/>
            </a:pPr>
            <a:r>
              <a:rPr lang="en-GB" sz="900" dirty="0"/>
              <a:t>Use Apiary Mock endpoints to publish an API through the Oracle API platform</a:t>
            </a:r>
          </a:p>
        </p:txBody>
      </p:sp>
      <p:pic>
        <p:nvPicPr>
          <p:cNvPr id="192" name="Picture 191"/>
          <p:cNvPicPr>
            <a:picLocks noChangeAspect="1"/>
          </p:cNvPicPr>
          <p:nvPr/>
        </p:nvPicPr>
        <p:blipFill>
          <a:blip r:embed="rId7"/>
          <a:stretch>
            <a:fillRect/>
          </a:stretch>
        </p:blipFill>
        <p:spPr>
          <a:xfrm>
            <a:off x="7443586" y="4576112"/>
            <a:ext cx="886601" cy="365723"/>
          </a:xfrm>
          <a:prstGeom prst="rect">
            <a:avLst/>
          </a:prstGeom>
          <a:ln>
            <a:noFill/>
          </a:ln>
        </p:spPr>
      </p:pic>
      <p:sp>
        <p:nvSpPr>
          <p:cNvPr id="193" name="TextBox 192"/>
          <p:cNvSpPr txBox="1"/>
          <p:nvPr/>
        </p:nvSpPr>
        <p:spPr>
          <a:xfrm>
            <a:off x="1925706" y="3337414"/>
            <a:ext cx="1725334" cy="692497"/>
          </a:xfrm>
          <a:prstGeom prst="rect">
            <a:avLst/>
          </a:prstGeom>
          <a:noFill/>
        </p:spPr>
        <p:txBody>
          <a:bodyPr wrap="square" lIns="0" tIns="0" rIns="0" bIns="0" rtlCol="0">
            <a:spAutoFit/>
          </a:bodyPr>
          <a:lstStyle/>
          <a:p>
            <a:pPr marL="214313" indent="-106313" defTabSz="523800">
              <a:buFont typeface="Arial" charset="0"/>
              <a:buChar char="•"/>
            </a:pPr>
            <a:r>
              <a:rPr lang="en-GB" sz="900" dirty="0"/>
              <a:t>API docs and mock endpoints available in the Dev Portal</a:t>
            </a:r>
          </a:p>
          <a:p>
            <a:pPr marL="214313" indent="-106313" defTabSz="523800">
              <a:buFont typeface="Arial" charset="0"/>
              <a:buChar char="•"/>
            </a:pPr>
            <a:r>
              <a:rPr lang="en-GB" sz="900" dirty="0"/>
              <a:t>JET designers/developers try the API and give feedback</a:t>
            </a:r>
          </a:p>
        </p:txBody>
      </p:sp>
      <p:sp>
        <p:nvSpPr>
          <p:cNvPr id="197" name="TextBox 196"/>
          <p:cNvSpPr txBox="1"/>
          <p:nvPr/>
        </p:nvSpPr>
        <p:spPr>
          <a:xfrm>
            <a:off x="3599892" y="3337415"/>
            <a:ext cx="1669492" cy="830997"/>
          </a:xfrm>
          <a:prstGeom prst="rect">
            <a:avLst/>
          </a:prstGeom>
          <a:noFill/>
        </p:spPr>
        <p:txBody>
          <a:bodyPr wrap="square" lIns="0" tIns="0" rIns="0" bIns="0" rtlCol="0">
            <a:spAutoFit/>
          </a:bodyPr>
          <a:lstStyle/>
          <a:p>
            <a:pPr marL="214313" indent="-106313" defTabSz="523800">
              <a:buFont typeface="Arial" charset="0"/>
              <a:buChar char="•"/>
            </a:pPr>
            <a:r>
              <a:rPr lang="en-GB" sz="900" dirty="0"/>
              <a:t>Build backend service using tech of choice</a:t>
            </a:r>
          </a:p>
          <a:p>
            <a:pPr marL="214313" indent="-106313" defTabSz="523800">
              <a:buFont typeface="Arial" charset="0"/>
              <a:buChar char="•"/>
            </a:pPr>
            <a:r>
              <a:rPr lang="en-GB" sz="900" dirty="0"/>
              <a:t>Use Dredd to test endpoints against spec</a:t>
            </a:r>
          </a:p>
          <a:p>
            <a:pPr marL="214313" indent="-106313" defTabSz="523800">
              <a:buFont typeface="Arial" charset="0"/>
              <a:buChar char="•"/>
            </a:pPr>
            <a:r>
              <a:rPr lang="en-GB" sz="900" dirty="0"/>
              <a:t>Switch API Gateway routing against tested endpoints</a:t>
            </a:r>
          </a:p>
        </p:txBody>
      </p:sp>
      <p:pic>
        <p:nvPicPr>
          <p:cNvPr id="41" name="Picture 40"/>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517080" y="4157657"/>
            <a:ext cx="786747" cy="181557"/>
          </a:xfrm>
          <a:prstGeom prst="rect">
            <a:avLst/>
          </a:prstGeom>
        </p:spPr>
      </p:pic>
      <p:cxnSp>
        <p:nvCxnSpPr>
          <p:cNvPr id="205" name="Straight Connector 204"/>
          <p:cNvCxnSpPr/>
          <p:nvPr/>
        </p:nvCxnSpPr>
        <p:spPr>
          <a:xfrm>
            <a:off x="3653898" y="1973419"/>
            <a:ext cx="0" cy="3036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6" name="Straight Connector 205"/>
          <p:cNvCxnSpPr/>
          <p:nvPr/>
        </p:nvCxnSpPr>
        <p:spPr>
          <a:xfrm>
            <a:off x="5172955" y="1973419"/>
            <a:ext cx="0" cy="3036816"/>
          </a:xfrm>
          <a:prstGeom prst="line">
            <a:avLst/>
          </a:prstGeom>
        </p:spPr>
        <p:style>
          <a:lnRef idx="1">
            <a:schemeClr val="accent1"/>
          </a:lnRef>
          <a:fillRef idx="0">
            <a:schemeClr val="accent1"/>
          </a:fillRef>
          <a:effectRef idx="0">
            <a:schemeClr val="accent1"/>
          </a:effectRef>
          <a:fontRef idx="minor">
            <a:schemeClr val="tx1"/>
          </a:fontRef>
        </p:style>
      </p:cxnSp>
      <p:cxnSp>
        <p:nvCxnSpPr>
          <p:cNvPr id="207" name="Straight Connector 206"/>
          <p:cNvCxnSpPr/>
          <p:nvPr/>
        </p:nvCxnSpPr>
        <p:spPr>
          <a:xfrm>
            <a:off x="6883495" y="1973419"/>
            <a:ext cx="0" cy="3036816"/>
          </a:xfrm>
          <a:prstGeom prst="line">
            <a:avLst/>
          </a:prstGeom>
        </p:spPr>
        <p:style>
          <a:lnRef idx="1">
            <a:schemeClr val="accent1"/>
          </a:lnRef>
          <a:fillRef idx="0">
            <a:schemeClr val="accent1"/>
          </a:fillRef>
          <a:effectRef idx="0">
            <a:schemeClr val="accent1"/>
          </a:effectRef>
          <a:fontRef idx="minor">
            <a:schemeClr val="tx1"/>
          </a:fontRef>
        </p:style>
      </p:cxnSp>
      <p:pic>
        <p:nvPicPr>
          <p:cNvPr id="208" name="Picture 207"/>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67862" y="4249832"/>
            <a:ext cx="873933" cy="257348"/>
          </a:xfrm>
          <a:prstGeom prst="rect">
            <a:avLst/>
          </a:prstGeom>
        </p:spPr>
      </p:pic>
      <p:grpSp>
        <p:nvGrpSpPr>
          <p:cNvPr id="209" name="Group 208"/>
          <p:cNvGrpSpPr/>
          <p:nvPr/>
        </p:nvGrpSpPr>
        <p:grpSpPr>
          <a:xfrm>
            <a:off x="511552" y="4615221"/>
            <a:ext cx="1175618" cy="380843"/>
            <a:chOff x="3767626" y="3488064"/>
            <a:chExt cx="1567490" cy="507790"/>
          </a:xfrm>
        </p:grpSpPr>
        <p:pic>
          <p:nvPicPr>
            <p:cNvPr id="210" name="Picture 209"/>
            <p:cNvPicPr>
              <a:picLocks noChangeAspect="1"/>
            </p:cNvPicPr>
            <p:nvPr/>
          </p:nvPicPr>
          <p:blipFill>
            <a:blip r:embed="rId10"/>
            <a:stretch>
              <a:fillRect/>
            </a:stretch>
          </p:blipFill>
          <p:spPr>
            <a:xfrm>
              <a:off x="3767626" y="3488064"/>
              <a:ext cx="806490" cy="507790"/>
            </a:xfrm>
            <a:prstGeom prst="rect">
              <a:avLst/>
            </a:prstGeom>
          </p:spPr>
        </p:pic>
        <p:sp>
          <p:nvSpPr>
            <p:cNvPr id="211" name="TextBox 210"/>
            <p:cNvSpPr txBox="1"/>
            <p:nvPr/>
          </p:nvSpPr>
          <p:spPr>
            <a:xfrm>
              <a:off x="4466007" y="3546700"/>
              <a:ext cx="869109" cy="369332"/>
            </a:xfrm>
            <a:prstGeom prst="rect">
              <a:avLst/>
            </a:prstGeom>
            <a:noFill/>
          </p:spPr>
          <p:txBody>
            <a:bodyPr wrap="square" lIns="0" tIns="0" rIns="0" bIns="0" rtlCol="0">
              <a:spAutoFit/>
            </a:bodyPr>
            <a:lstStyle/>
            <a:p>
              <a:r>
                <a:rPr lang="en-GB" sz="900" dirty="0">
                  <a:solidFill>
                    <a:srgbClr val="1B8C7C"/>
                  </a:solidFill>
                </a:rPr>
                <a:t>Oracle API Platform</a:t>
              </a:r>
            </a:p>
          </p:txBody>
        </p:sp>
      </p:grpSp>
      <p:grpSp>
        <p:nvGrpSpPr>
          <p:cNvPr id="212" name="Group 211">
            <a:extLst>
              <a:ext uri="{FF2B5EF4-FFF2-40B4-BE49-F238E27FC236}">
                <a16:creationId xmlns:a16="http://schemas.microsoft.com/office/drawing/2014/main" id="{4355C12A-73CF-432A-BF98-DD896761F988}"/>
              </a:ext>
            </a:extLst>
          </p:cNvPr>
          <p:cNvGrpSpPr>
            <a:grpSpLocks noChangeAspect="1"/>
          </p:cNvGrpSpPr>
          <p:nvPr/>
        </p:nvGrpSpPr>
        <p:grpSpPr>
          <a:xfrm>
            <a:off x="2634443" y="2838074"/>
            <a:ext cx="445770" cy="421179"/>
            <a:chOff x="6230532" y="1335315"/>
            <a:chExt cx="1204015" cy="1137596"/>
          </a:xfrm>
        </p:grpSpPr>
        <p:sp>
          <p:nvSpPr>
            <p:cNvPr id="213"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75"/>
            </a:p>
          </p:txBody>
        </p:sp>
        <p:sp>
          <p:nvSpPr>
            <p:cNvPr id="214"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050" b="1" dirty="0">
                  <a:solidFill>
                    <a:srgbClr val="2C004B"/>
                  </a:solidFill>
                </a:rPr>
                <a:t>02</a:t>
              </a:r>
            </a:p>
          </p:txBody>
        </p:sp>
      </p:grpSp>
      <p:grpSp>
        <p:nvGrpSpPr>
          <p:cNvPr id="219" name="Group 218">
            <a:extLst>
              <a:ext uri="{FF2B5EF4-FFF2-40B4-BE49-F238E27FC236}">
                <a16:creationId xmlns:a16="http://schemas.microsoft.com/office/drawing/2014/main" id="{4355C12A-73CF-432A-BF98-DD896761F988}"/>
              </a:ext>
            </a:extLst>
          </p:cNvPr>
          <p:cNvGrpSpPr>
            <a:grpSpLocks noChangeAspect="1"/>
          </p:cNvGrpSpPr>
          <p:nvPr/>
        </p:nvGrpSpPr>
        <p:grpSpPr>
          <a:xfrm>
            <a:off x="4273660" y="2838074"/>
            <a:ext cx="445770" cy="421179"/>
            <a:chOff x="6230532" y="1335315"/>
            <a:chExt cx="1204015" cy="1137596"/>
          </a:xfrm>
        </p:grpSpPr>
        <p:sp>
          <p:nvSpPr>
            <p:cNvPr id="220"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75"/>
            </a:p>
          </p:txBody>
        </p:sp>
        <p:sp>
          <p:nvSpPr>
            <p:cNvPr id="221"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050" b="1" dirty="0">
                  <a:solidFill>
                    <a:srgbClr val="2C004B"/>
                  </a:solidFill>
                </a:rPr>
                <a:t>03</a:t>
              </a:r>
            </a:p>
          </p:txBody>
        </p:sp>
      </p:grpSp>
      <p:grpSp>
        <p:nvGrpSpPr>
          <p:cNvPr id="222" name="Group 221">
            <a:extLst>
              <a:ext uri="{FF2B5EF4-FFF2-40B4-BE49-F238E27FC236}">
                <a16:creationId xmlns:a16="http://schemas.microsoft.com/office/drawing/2014/main" id="{4355C12A-73CF-432A-BF98-DD896761F988}"/>
              </a:ext>
            </a:extLst>
          </p:cNvPr>
          <p:cNvGrpSpPr>
            <a:grpSpLocks noChangeAspect="1"/>
          </p:cNvGrpSpPr>
          <p:nvPr/>
        </p:nvGrpSpPr>
        <p:grpSpPr>
          <a:xfrm>
            <a:off x="5806884" y="2848735"/>
            <a:ext cx="445770" cy="421179"/>
            <a:chOff x="6230532" y="1335315"/>
            <a:chExt cx="1204015" cy="1137596"/>
          </a:xfrm>
        </p:grpSpPr>
        <p:sp>
          <p:nvSpPr>
            <p:cNvPr id="223"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75"/>
            </a:p>
          </p:txBody>
        </p:sp>
        <p:sp>
          <p:nvSpPr>
            <p:cNvPr id="224"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050" b="1" dirty="0">
                  <a:solidFill>
                    <a:srgbClr val="2C004B"/>
                  </a:solidFill>
                </a:rPr>
                <a:t>04</a:t>
              </a:r>
            </a:p>
          </p:txBody>
        </p:sp>
      </p:grpSp>
      <p:sp>
        <p:nvSpPr>
          <p:cNvPr id="225" name="TextBox 224"/>
          <p:cNvSpPr txBox="1"/>
          <p:nvPr/>
        </p:nvSpPr>
        <p:spPr>
          <a:xfrm>
            <a:off x="5186284" y="3337414"/>
            <a:ext cx="1697210" cy="692497"/>
          </a:xfrm>
          <a:prstGeom prst="rect">
            <a:avLst/>
          </a:prstGeom>
          <a:noFill/>
        </p:spPr>
        <p:txBody>
          <a:bodyPr wrap="square" lIns="0" tIns="0" rIns="0" bIns="0" rtlCol="0">
            <a:spAutoFit/>
          </a:bodyPr>
          <a:lstStyle/>
          <a:p>
            <a:pPr marL="214313" indent="-106313" defTabSz="523800">
              <a:buFont typeface="Arial" charset="0"/>
              <a:buChar char="•"/>
            </a:pPr>
            <a:r>
              <a:rPr lang="en-GB" sz="900" dirty="0"/>
              <a:t>Stablish a CICD pipeline for continuously and consistently packaging and deploying releases, e.g. using Wercker</a:t>
            </a:r>
          </a:p>
        </p:txBody>
      </p:sp>
      <p:sp>
        <p:nvSpPr>
          <p:cNvPr id="226" name="TextBox 225"/>
          <p:cNvSpPr txBox="1"/>
          <p:nvPr/>
        </p:nvSpPr>
        <p:spPr>
          <a:xfrm>
            <a:off x="6902630" y="3337414"/>
            <a:ext cx="1773826" cy="692497"/>
          </a:xfrm>
          <a:prstGeom prst="rect">
            <a:avLst/>
          </a:prstGeom>
          <a:noFill/>
        </p:spPr>
        <p:txBody>
          <a:bodyPr wrap="square" lIns="0" tIns="0" rIns="0" bIns="0" rtlCol="0">
            <a:spAutoFit/>
          </a:bodyPr>
          <a:lstStyle/>
          <a:p>
            <a:pPr marL="214313" indent="-106313" defTabSz="523800">
              <a:buFont typeface="Arial" charset="0"/>
              <a:buChar char="•"/>
            </a:pPr>
            <a:r>
              <a:rPr lang="en-GB" sz="900" dirty="0"/>
              <a:t>Set up functional regression testing (e.g. using API Fortress or Postman) to ensure UI functionality doesn’t break due to API changes. </a:t>
            </a:r>
          </a:p>
        </p:txBody>
      </p:sp>
      <p:grpSp>
        <p:nvGrpSpPr>
          <p:cNvPr id="227" name="Group 226">
            <a:extLst>
              <a:ext uri="{FF2B5EF4-FFF2-40B4-BE49-F238E27FC236}">
                <a16:creationId xmlns:a16="http://schemas.microsoft.com/office/drawing/2014/main" id="{4355C12A-73CF-432A-BF98-DD896761F988}"/>
              </a:ext>
            </a:extLst>
          </p:cNvPr>
          <p:cNvGrpSpPr>
            <a:grpSpLocks noChangeAspect="1"/>
          </p:cNvGrpSpPr>
          <p:nvPr/>
        </p:nvGrpSpPr>
        <p:grpSpPr>
          <a:xfrm>
            <a:off x="7552094" y="2838074"/>
            <a:ext cx="445770" cy="421179"/>
            <a:chOff x="6230532" y="1335315"/>
            <a:chExt cx="1204015" cy="1137596"/>
          </a:xfrm>
        </p:grpSpPr>
        <p:sp>
          <p:nvSpPr>
            <p:cNvPr id="228" name="Oval 20">
              <a:extLst>
                <a:ext uri="{FF2B5EF4-FFF2-40B4-BE49-F238E27FC236}">
                  <a16:creationId xmlns:a16="http://schemas.microsoft.com/office/drawing/2014/main" id="{06AC0EE6-AF4D-4FFC-ADD2-B9AE896BF230}"/>
                </a:ext>
              </a:extLst>
            </p:cNvPr>
            <p:cNvSpPr/>
            <p:nvPr/>
          </p:nvSpPr>
          <p:spPr>
            <a:xfrm>
              <a:off x="6230532" y="1335315"/>
              <a:ext cx="1204015" cy="1137596"/>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rgbClr val="95E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sz="675"/>
            </a:p>
          </p:txBody>
        </p:sp>
        <p:sp>
          <p:nvSpPr>
            <p:cNvPr id="229" name="Text Placeholder 14">
              <a:extLst>
                <a:ext uri="{FF2B5EF4-FFF2-40B4-BE49-F238E27FC236}">
                  <a16:creationId xmlns:a16="http://schemas.microsoft.com/office/drawing/2014/main" id="{D60C1C9E-EE4C-4D47-992A-F334F34763F0}"/>
                </a:ext>
              </a:extLst>
            </p:cNvPr>
            <p:cNvSpPr txBox="1">
              <a:spLocks/>
            </p:cNvSpPr>
            <p:nvPr/>
          </p:nvSpPr>
          <p:spPr>
            <a:xfrm>
              <a:off x="6369574" y="1676284"/>
              <a:ext cx="887568" cy="482705"/>
            </a:xfrm>
            <a:prstGeom prst="rect">
              <a:avLst/>
            </a:prstGeom>
          </p:spPr>
          <p:txBody>
            <a:bodyPr anchor="ctr"/>
            <a:lstStyle>
              <a:lvl1pPr marL="0" indent="0" algn="l" defTabSz="914400" rtl="0" eaLnBrk="1" latinLnBrk="0" hangingPunct="1">
                <a:lnSpc>
                  <a:spcPct val="90000"/>
                </a:lnSpc>
                <a:spcBef>
                  <a:spcPts val="1000"/>
                </a:spcBef>
                <a:buFont typeface="Arial" panose="020B0604020202020204" pitchFamily="34" charset="0"/>
                <a:buNone/>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pt-PT" sz="1050" b="1" dirty="0">
                  <a:solidFill>
                    <a:srgbClr val="2C004B"/>
                  </a:solidFill>
                </a:rPr>
                <a:t>05</a:t>
              </a:r>
            </a:p>
          </p:txBody>
        </p:sp>
      </p:grpSp>
      <p:pic>
        <p:nvPicPr>
          <p:cNvPr id="74" name="Picture 73">
            <a:extLst>
              <a:ext uri="{FF2B5EF4-FFF2-40B4-BE49-F238E27FC236}">
                <a16:creationId xmlns:a16="http://schemas.microsoft.com/office/drawing/2014/main" id="{2AD9936F-5213-214E-931B-66AADD04D60D}"/>
              </a:ext>
            </a:extLst>
          </p:cNvPr>
          <p:cNvPicPr>
            <a:picLocks noChangeAspect="1"/>
          </p:cNvPicPr>
          <p:nvPr/>
        </p:nvPicPr>
        <p:blipFill>
          <a:blip r:embed="rId11"/>
          <a:stretch>
            <a:fillRect/>
          </a:stretch>
        </p:blipFill>
        <p:spPr>
          <a:xfrm>
            <a:off x="2444336" y="4222870"/>
            <a:ext cx="773194" cy="773194"/>
          </a:xfrm>
          <a:prstGeom prst="rect">
            <a:avLst/>
          </a:prstGeom>
        </p:spPr>
      </p:pic>
      <p:pic>
        <p:nvPicPr>
          <p:cNvPr id="79" name="Picture 18" descr="Image result for kubernetes">
            <a:extLst>
              <a:ext uri="{FF2B5EF4-FFF2-40B4-BE49-F238E27FC236}">
                <a16:creationId xmlns:a16="http://schemas.microsoft.com/office/drawing/2014/main" id="{DB2DA3CE-F636-4A4F-B7BD-53C282293F46}"/>
              </a:ext>
            </a:extLst>
          </p:cNvPr>
          <p:cNvPicPr>
            <a:picLocks noChangeAspect="1" noChangeArrowheads="1"/>
          </p:cNvPicPr>
          <p:nvPr/>
        </p:nvPicPr>
        <p:blipFill>
          <a:blip r:embed="rId12" cstate="print">
            <a:extLst>
              <a:ext uri="{BEBA8EAE-BF5A-486C-A8C5-ECC9F3942E4B}">
                <a14:imgProps xmlns:a14="http://schemas.microsoft.com/office/drawing/2010/main">
                  <a14:imgLayer r:embed="rId13">
                    <a14:imgEffect>
                      <a14:saturation sat="66000"/>
                    </a14:imgEffect>
                  </a14:imgLayer>
                </a14:imgProps>
              </a:ext>
              <a:ext uri="{28A0092B-C50C-407E-A947-70E740481C1C}">
                <a14:useLocalDpi xmlns:a14="http://schemas.microsoft.com/office/drawing/2010/main" val="0"/>
              </a:ext>
            </a:extLst>
          </a:blip>
          <a:srcRect/>
          <a:stretch>
            <a:fillRect/>
          </a:stretch>
        </p:blipFill>
        <p:spPr bwMode="auto">
          <a:xfrm>
            <a:off x="5804414" y="4398052"/>
            <a:ext cx="290380" cy="290380"/>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79">
            <a:extLst>
              <a:ext uri="{FF2B5EF4-FFF2-40B4-BE49-F238E27FC236}">
                <a16:creationId xmlns:a16="http://schemas.microsoft.com/office/drawing/2014/main" id="{D41CC00A-3D47-EC4F-9CC2-ACFB2873E6A1}"/>
              </a:ext>
            </a:extLst>
          </p:cNvPr>
          <p:cNvPicPr>
            <a:picLocks noChangeAspect="1"/>
          </p:cNvPicPr>
          <p:nvPr/>
        </p:nvPicPr>
        <p:blipFill>
          <a:blip r:embed="rId14"/>
          <a:stretch>
            <a:fillRect/>
          </a:stretch>
        </p:blipFill>
        <p:spPr>
          <a:xfrm>
            <a:off x="7092529" y="4291213"/>
            <a:ext cx="1516241" cy="264935"/>
          </a:xfrm>
          <a:prstGeom prst="rect">
            <a:avLst/>
          </a:prstGeom>
        </p:spPr>
      </p:pic>
      <p:pic>
        <p:nvPicPr>
          <p:cNvPr id="81" name="Picture 80">
            <a:extLst>
              <a:ext uri="{FF2B5EF4-FFF2-40B4-BE49-F238E27FC236}">
                <a16:creationId xmlns:a16="http://schemas.microsoft.com/office/drawing/2014/main" id="{314517B5-3FF6-FD40-A5E3-A37F6BBB46C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124856" y="4372117"/>
            <a:ext cx="529186" cy="602538"/>
          </a:xfrm>
          <a:prstGeom prst="rect">
            <a:avLst/>
          </a:prstGeom>
        </p:spPr>
      </p:pic>
      <p:pic>
        <p:nvPicPr>
          <p:cNvPr id="9" name="Picture 8">
            <a:extLst>
              <a:ext uri="{FF2B5EF4-FFF2-40B4-BE49-F238E27FC236}">
                <a16:creationId xmlns:a16="http://schemas.microsoft.com/office/drawing/2014/main" id="{40242CA8-DEEC-DC4E-905D-76FACA92AB2C}"/>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555318" y="4764526"/>
            <a:ext cx="768088" cy="183488"/>
          </a:xfrm>
          <a:prstGeom prst="rect">
            <a:avLst/>
          </a:prstGeom>
        </p:spPr>
      </p:pic>
    </p:spTree>
    <p:extLst>
      <p:ext uri="{BB962C8B-B14F-4D97-AF65-F5344CB8AC3E}">
        <p14:creationId xmlns:p14="http://schemas.microsoft.com/office/powerpoint/2010/main" val="4127445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 Microservices Workflow</a:t>
            </a:r>
            <a:endParaRPr lang="nl-NL" dirty="0"/>
          </a:p>
        </p:txBody>
      </p:sp>
      <p:grpSp>
        <p:nvGrpSpPr>
          <p:cNvPr id="7" name="Group 6">
            <a:extLst>
              <a:ext uri="{FF2B5EF4-FFF2-40B4-BE49-F238E27FC236}">
                <a16:creationId xmlns:a16="http://schemas.microsoft.com/office/drawing/2014/main" id="{AA7278FF-769B-A14E-8AE7-0F50DCB9719B}"/>
              </a:ext>
            </a:extLst>
          </p:cNvPr>
          <p:cNvGrpSpPr/>
          <p:nvPr/>
        </p:nvGrpSpPr>
        <p:grpSpPr>
          <a:xfrm>
            <a:off x="434440" y="1268016"/>
            <a:ext cx="8266192" cy="2782254"/>
            <a:chOff x="838200" y="1690688"/>
            <a:chExt cx="11021589" cy="3709672"/>
          </a:xfrm>
        </p:grpSpPr>
        <p:pic>
          <p:nvPicPr>
            <p:cNvPr id="4" name="Picture 3">
              <a:extLst>
                <a:ext uri="{FF2B5EF4-FFF2-40B4-BE49-F238E27FC236}">
                  <a16:creationId xmlns:a16="http://schemas.microsoft.com/office/drawing/2014/main" id="{AC1A8950-875D-AF45-AC0F-49E2B637293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46651" y="2494092"/>
              <a:ext cx="5166095" cy="2906268"/>
            </a:xfrm>
            <a:prstGeom prst="rect">
              <a:avLst/>
            </a:prstGeom>
          </p:spPr>
        </p:pic>
        <p:pic>
          <p:nvPicPr>
            <p:cNvPr id="5" name="Picture 4">
              <a:extLst>
                <a:ext uri="{FF2B5EF4-FFF2-40B4-BE49-F238E27FC236}">
                  <a16:creationId xmlns:a16="http://schemas.microsoft.com/office/drawing/2014/main" id="{9E3DD41C-F0BE-0D4B-AA3B-280379F61D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494092"/>
              <a:ext cx="5166095" cy="2905928"/>
            </a:xfrm>
            <a:prstGeom prst="rect">
              <a:avLst/>
            </a:prstGeom>
          </p:spPr>
        </p:pic>
        <p:sp>
          <p:nvSpPr>
            <p:cNvPr id="6" name="Rectangle 5">
              <a:extLst>
                <a:ext uri="{FF2B5EF4-FFF2-40B4-BE49-F238E27FC236}">
                  <a16:creationId xmlns:a16="http://schemas.microsoft.com/office/drawing/2014/main" id="{1BABEAAF-F59D-7E40-80A0-B73CD1F5090C}"/>
                </a:ext>
              </a:extLst>
            </p:cNvPr>
            <p:cNvSpPr/>
            <p:nvPr/>
          </p:nvSpPr>
          <p:spPr>
            <a:xfrm>
              <a:off x="1593731" y="1690688"/>
              <a:ext cx="10266058" cy="615553"/>
            </a:xfrm>
            <a:prstGeom prst="rect">
              <a:avLst/>
            </a:prstGeom>
          </p:spPr>
          <p:txBody>
            <a:bodyPr wrap="none">
              <a:spAutoFit/>
            </a:bodyPr>
            <a:lstStyle/>
            <a:p>
              <a:r>
                <a:rPr lang="en-US" sz="2400" dirty="0"/>
                <a:t>Choreography vs Orchestration – Which one is which? </a:t>
              </a:r>
              <a:endParaRPr lang="en-GB" sz="2400" dirty="0"/>
            </a:p>
          </p:txBody>
        </p:sp>
      </p:grpSp>
    </p:spTree>
    <p:extLst>
      <p:ext uri="{BB962C8B-B14F-4D97-AF65-F5344CB8AC3E}">
        <p14:creationId xmlns:p14="http://schemas.microsoft.com/office/powerpoint/2010/main" val="1536977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Map of Europe"/>
          <p:cNvPicPr>
            <a:picLocks noChangeAspect="1" noChangeArrowheads="1"/>
          </p:cNvPicPr>
          <p:nvPr/>
        </p:nvPicPr>
        <p:blipFill rotWithShape="1">
          <a:blip r:embed="rId2">
            <a:extLst>
              <a:ext uri="{28A0092B-C50C-407E-A947-70E740481C1C}">
                <a14:useLocalDpi xmlns:a14="http://schemas.microsoft.com/office/drawing/2010/main" val="0"/>
              </a:ext>
            </a:extLst>
          </a:blip>
          <a:srcRect t="22075" r="38687" b="8149"/>
          <a:stretch/>
        </p:blipFill>
        <p:spPr bwMode="auto">
          <a:xfrm>
            <a:off x="1916034" y="625908"/>
            <a:ext cx="6877639" cy="406209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The Team</a:t>
            </a:r>
            <a:endParaRPr lang="nl-NL" dirty="0"/>
          </a:p>
        </p:txBody>
      </p:sp>
      <p:pic>
        <p:nvPicPr>
          <p:cNvPr id="9" name="Content Placeholder 8"/>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5289179" y="460856"/>
            <a:ext cx="1036385" cy="1552404"/>
          </a:xfrm>
        </p:spPr>
      </p:pic>
      <p:pic>
        <p:nvPicPr>
          <p:cNvPr id="4" name="Picture 3"/>
          <p:cNvPicPr>
            <a:picLocks noChangeAspect="1"/>
          </p:cNvPicPr>
          <p:nvPr/>
        </p:nvPicPr>
        <p:blipFill>
          <a:blip r:embed="rId4"/>
          <a:stretch>
            <a:fillRect/>
          </a:stretch>
        </p:blipFill>
        <p:spPr>
          <a:xfrm>
            <a:off x="3306092" y="778037"/>
            <a:ext cx="1866071" cy="2149641"/>
          </a:xfrm>
          <a:prstGeom prst="rect">
            <a:avLst/>
          </a:prstGeom>
        </p:spPr>
      </p:pic>
      <p:pic>
        <p:nvPicPr>
          <p:cNvPr id="6" name="Picture 5"/>
          <p:cNvPicPr>
            <a:picLocks noChangeAspect="1"/>
          </p:cNvPicPr>
          <p:nvPr/>
        </p:nvPicPr>
        <p:blipFill>
          <a:blip r:embed="rId5"/>
          <a:stretch>
            <a:fillRect/>
          </a:stretch>
        </p:blipFill>
        <p:spPr>
          <a:xfrm>
            <a:off x="6489713" y="1222946"/>
            <a:ext cx="1109732" cy="1580628"/>
          </a:xfrm>
          <a:prstGeom prst="rect">
            <a:avLst/>
          </a:prstGeom>
        </p:spPr>
      </p:pic>
      <p:pic>
        <p:nvPicPr>
          <p:cNvPr id="7" name="Picture 6"/>
          <p:cNvPicPr>
            <a:picLocks noChangeAspect="1"/>
          </p:cNvPicPr>
          <p:nvPr/>
        </p:nvPicPr>
        <p:blipFill>
          <a:blip r:embed="rId6"/>
          <a:stretch>
            <a:fillRect/>
          </a:stretch>
        </p:blipFill>
        <p:spPr>
          <a:xfrm>
            <a:off x="5759692" y="3154111"/>
            <a:ext cx="1456518" cy="1782875"/>
          </a:xfrm>
          <a:prstGeom prst="rect">
            <a:avLst/>
          </a:prstGeom>
        </p:spPr>
      </p:pic>
      <p:pic>
        <p:nvPicPr>
          <p:cNvPr id="8" name="Picture 7"/>
          <p:cNvPicPr>
            <a:picLocks noChangeAspect="1"/>
          </p:cNvPicPr>
          <p:nvPr/>
        </p:nvPicPr>
        <p:blipFill>
          <a:blip r:embed="rId7"/>
          <a:stretch>
            <a:fillRect/>
          </a:stretch>
        </p:blipFill>
        <p:spPr>
          <a:xfrm>
            <a:off x="4668915" y="2262240"/>
            <a:ext cx="1184473" cy="1431541"/>
          </a:xfrm>
          <a:prstGeom prst="rect">
            <a:avLst/>
          </a:prstGeom>
        </p:spPr>
      </p:pic>
      <p:pic>
        <p:nvPicPr>
          <p:cNvPr id="11" name="Picture 10"/>
          <p:cNvPicPr>
            <a:picLocks noChangeAspect="1"/>
          </p:cNvPicPr>
          <p:nvPr/>
        </p:nvPicPr>
        <p:blipFill>
          <a:blip r:embed="rId8"/>
          <a:stretch>
            <a:fillRect/>
          </a:stretch>
        </p:blipFill>
        <p:spPr>
          <a:xfrm>
            <a:off x="2605220" y="3077841"/>
            <a:ext cx="1633907" cy="1935414"/>
          </a:xfrm>
          <a:prstGeom prst="rect">
            <a:avLst/>
          </a:prstGeom>
        </p:spPr>
      </p:pic>
    </p:spTree>
    <p:extLst>
      <p:ext uri="{BB962C8B-B14F-4D97-AF65-F5344CB8AC3E}">
        <p14:creationId xmlns:p14="http://schemas.microsoft.com/office/powerpoint/2010/main" val="40625376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8" name="Rectangle 87">
            <a:extLst>
              <a:ext uri="{FF2B5EF4-FFF2-40B4-BE49-F238E27FC236}">
                <a16:creationId xmlns:a16="http://schemas.microsoft.com/office/drawing/2014/main" id="{F77DAD52-0B69-3E48-9E5E-824971DB66A7}"/>
              </a:ext>
            </a:extLst>
          </p:cNvPr>
          <p:cNvSpPr/>
          <p:nvPr/>
        </p:nvSpPr>
        <p:spPr>
          <a:xfrm>
            <a:off x="4825885" y="4006664"/>
            <a:ext cx="4152089" cy="1058463"/>
          </a:xfrm>
          <a:prstGeom prst="rect">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13" dirty="0">
                <a:solidFill>
                  <a:schemeClr val="accent4">
                    <a:lumMod val="50000"/>
                  </a:schemeClr>
                </a:solidFill>
              </a:rPr>
              <a:t>Event Hub</a:t>
            </a:r>
          </a:p>
        </p:txBody>
      </p:sp>
      <p:sp>
        <p:nvSpPr>
          <p:cNvPr id="74" name="Rectangle 73">
            <a:extLst>
              <a:ext uri="{FF2B5EF4-FFF2-40B4-BE49-F238E27FC236}">
                <a16:creationId xmlns:a16="http://schemas.microsoft.com/office/drawing/2014/main" id="{893E65BD-EA74-7E4C-938B-D8463FFFA901}"/>
              </a:ext>
            </a:extLst>
          </p:cNvPr>
          <p:cNvSpPr/>
          <p:nvPr/>
        </p:nvSpPr>
        <p:spPr>
          <a:xfrm>
            <a:off x="4825885" y="2111295"/>
            <a:ext cx="4152089" cy="1817364"/>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sz="1013" dirty="0">
                <a:solidFill>
                  <a:schemeClr val="accent6">
                    <a:lumMod val="50000"/>
                  </a:schemeClr>
                </a:solidFill>
              </a:rPr>
              <a:t>µ</a:t>
            </a:r>
            <a:r>
              <a:rPr lang="en-GB" sz="1013" dirty="0">
                <a:solidFill>
                  <a:schemeClr val="accent6">
                    <a:lumMod val="50000"/>
                  </a:schemeClr>
                </a:solidFill>
              </a:rPr>
              <a:t>Service</a:t>
            </a:r>
          </a:p>
        </p:txBody>
      </p:sp>
      <p:sp>
        <p:nvSpPr>
          <p:cNvPr id="42" name="Rectangle 41">
            <a:extLst>
              <a:ext uri="{FF2B5EF4-FFF2-40B4-BE49-F238E27FC236}">
                <a16:creationId xmlns:a16="http://schemas.microsoft.com/office/drawing/2014/main" id="{3AE9CAD9-540E-5B4B-A344-D99D467F90E0}"/>
              </a:ext>
            </a:extLst>
          </p:cNvPr>
          <p:cNvSpPr/>
          <p:nvPr/>
        </p:nvSpPr>
        <p:spPr>
          <a:xfrm>
            <a:off x="165877" y="3992820"/>
            <a:ext cx="4152089" cy="1072307"/>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13" dirty="0">
                <a:solidFill>
                  <a:schemeClr val="accent6">
                    <a:lumMod val="50000"/>
                  </a:schemeClr>
                </a:solidFill>
              </a:rPr>
              <a:t>Service</a:t>
            </a:r>
          </a:p>
        </p:txBody>
      </p:sp>
      <p:sp>
        <p:nvSpPr>
          <p:cNvPr id="32" name="Rectangle 31">
            <a:extLst>
              <a:ext uri="{FF2B5EF4-FFF2-40B4-BE49-F238E27FC236}">
                <a16:creationId xmlns:a16="http://schemas.microsoft.com/office/drawing/2014/main" id="{80A9A530-61EA-344A-AF96-B5E495BA7A00}"/>
              </a:ext>
            </a:extLst>
          </p:cNvPr>
          <p:cNvSpPr/>
          <p:nvPr/>
        </p:nvSpPr>
        <p:spPr>
          <a:xfrm>
            <a:off x="165877" y="2111295"/>
            <a:ext cx="4152089" cy="1817364"/>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vert270" rtlCol="0" anchor="t"/>
          <a:lstStyle/>
          <a:p>
            <a:pPr algn="ctr"/>
            <a:r>
              <a:rPr lang="en-GB" sz="1013" dirty="0">
                <a:solidFill>
                  <a:schemeClr val="accent1">
                    <a:lumMod val="50000"/>
                  </a:schemeClr>
                </a:solidFill>
              </a:rPr>
              <a:t>Process Engine</a:t>
            </a:r>
          </a:p>
          <a:p>
            <a:pPr algn="ctr"/>
            <a:endParaRPr lang="en-GB" sz="1013" dirty="0">
              <a:solidFill>
                <a:schemeClr val="accent1">
                  <a:lumMod val="50000"/>
                </a:schemeClr>
              </a:solidFill>
            </a:endParaRPr>
          </a:p>
        </p:txBody>
      </p:sp>
      <p:sp>
        <p:nvSpPr>
          <p:cNvPr id="6" name="Rounded Rectangle 5">
            <a:extLst>
              <a:ext uri="{FF2B5EF4-FFF2-40B4-BE49-F238E27FC236}">
                <a16:creationId xmlns:a16="http://schemas.microsoft.com/office/drawing/2014/main" id="{35658464-B27A-E94E-BF77-137AE8FF4F70}"/>
              </a:ext>
            </a:extLst>
          </p:cNvPr>
          <p:cNvSpPr/>
          <p:nvPr/>
        </p:nvSpPr>
        <p:spPr>
          <a:xfrm>
            <a:off x="437990" y="2299595"/>
            <a:ext cx="3669774" cy="150644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GB" sz="1200" dirty="0">
                <a:solidFill>
                  <a:schemeClr val="accent1">
                    <a:lumMod val="50000"/>
                  </a:schemeClr>
                </a:solidFill>
              </a:rPr>
              <a:t>Orchestrated Process</a:t>
            </a:r>
          </a:p>
        </p:txBody>
      </p:sp>
      <p:sp>
        <p:nvSpPr>
          <p:cNvPr id="16" name="Rounded Rectangle 15">
            <a:extLst>
              <a:ext uri="{FF2B5EF4-FFF2-40B4-BE49-F238E27FC236}">
                <a16:creationId xmlns:a16="http://schemas.microsoft.com/office/drawing/2014/main" id="{772E9633-DC55-ED43-96BA-A8C1A97296A9}"/>
              </a:ext>
            </a:extLst>
          </p:cNvPr>
          <p:cNvSpPr/>
          <p:nvPr/>
        </p:nvSpPr>
        <p:spPr>
          <a:xfrm>
            <a:off x="3172742" y="2752989"/>
            <a:ext cx="750216" cy="317305"/>
          </a:xfrm>
          <a:prstGeom prst="roundRect">
            <a:avLst/>
          </a:prstGeom>
          <a:ln>
            <a:noFill/>
          </a:ln>
        </p:spPr>
        <p:style>
          <a:lnRef idx="1">
            <a:schemeClr val="accent2"/>
          </a:lnRef>
          <a:fillRef idx="2">
            <a:schemeClr val="accent2"/>
          </a:fillRef>
          <a:effectRef idx="1">
            <a:schemeClr val="accent2"/>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GB" sz="1050" dirty="0">
                <a:solidFill>
                  <a:srgbClr val="C00000"/>
                </a:solidFill>
              </a:rPr>
              <a:t>Reject</a:t>
            </a:r>
          </a:p>
        </p:txBody>
      </p:sp>
      <p:sp>
        <p:nvSpPr>
          <p:cNvPr id="17" name="Diamond 16">
            <a:extLst>
              <a:ext uri="{FF2B5EF4-FFF2-40B4-BE49-F238E27FC236}">
                <a16:creationId xmlns:a16="http://schemas.microsoft.com/office/drawing/2014/main" id="{96397995-9DF1-4A4F-AC96-783F73E81D99}"/>
              </a:ext>
            </a:extLst>
          </p:cNvPr>
          <p:cNvSpPr/>
          <p:nvPr/>
        </p:nvSpPr>
        <p:spPr>
          <a:xfrm>
            <a:off x="2359733" y="2591291"/>
            <a:ext cx="640700" cy="640700"/>
          </a:xfrm>
          <a:prstGeom prst="diamond">
            <a:avLst/>
          </a:prstGeom>
          <a:ln>
            <a:noFill/>
          </a:ln>
        </p:spPr>
        <p:style>
          <a:lnRef idx="1">
            <a:schemeClr val="accent5"/>
          </a:lnRef>
          <a:fillRef idx="2">
            <a:schemeClr val="accent5"/>
          </a:fillRef>
          <a:effectRef idx="1">
            <a:schemeClr val="accent5"/>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GB" sz="1050" dirty="0">
              <a:solidFill>
                <a:schemeClr val="accent1">
                  <a:lumMod val="50000"/>
                </a:schemeClr>
              </a:solidFill>
            </a:endParaRPr>
          </a:p>
        </p:txBody>
      </p:sp>
      <p:sp>
        <p:nvSpPr>
          <p:cNvPr id="18" name="TextBox 17">
            <a:extLst>
              <a:ext uri="{FF2B5EF4-FFF2-40B4-BE49-F238E27FC236}">
                <a16:creationId xmlns:a16="http://schemas.microsoft.com/office/drawing/2014/main" id="{66E7BDB5-8BFA-D74F-808C-97B3CECC821B}"/>
              </a:ext>
            </a:extLst>
          </p:cNvPr>
          <p:cNvSpPr txBox="1"/>
          <p:nvPr/>
        </p:nvSpPr>
        <p:spPr>
          <a:xfrm>
            <a:off x="2447681" y="2808461"/>
            <a:ext cx="590226" cy="253916"/>
          </a:xfrm>
          <a:prstGeom prst="rect">
            <a:avLst/>
          </a:prstGeom>
          <a:noFill/>
        </p:spPr>
        <p:txBody>
          <a:bodyPr wrap="none" rtlCol="0">
            <a:spAutoFit/>
          </a:bodyPr>
          <a:lstStyle/>
          <a:p>
            <a:r>
              <a:rPr lang="en-GB" sz="1050" dirty="0">
                <a:solidFill>
                  <a:schemeClr val="accent5">
                    <a:lumMod val="50000"/>
                  </a:schemeClr>
                </a:solidFill>
              </a:rPr>
              <a:t>Good?</a:t>
            </a:r>
          </a:p>
        </p:txBody>
      </p:sp>
      <p:sp>
        <p:nvSpPr>
          <p:cNvPr id="19" name="Rounded Rectangle 18">
            <a:extLst>
              <a:ext uri="{FF2B5EF4-FFF2-40B4-BE49-F238E27FC236}">
                <a16:creationId xmlns:a16="http://schemas.microsoft.com/office/drawing/2014/main" id="{C056BBCC-3D0A-B044-BB67-FAE5A42F179F}"/>
              </a:ext>
            </a:extLst>
          </p:cNvPr>
          <p:cNvSpPr/>
          <p:nvPr/>
        </p:nvSpPr>
        <p:spPr>
          <a:xfrm>
            <a:off x="1503017" y="2752989"/>
            <a:ext cx="750216" cy="317305"/>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900" dirty="0">
                <a:solidFill>
                  <a:schemeClr val="accent5">
                    <a:lumMod val="50000"/>
                  </a:schemeClr>
                </a:solidFill>
              </a:rPr>
              <a:t>Check Credit Score</a:t>
            </a:r>
          </a:p>
        </p:txBody>
      </p:sp>
      <p:cxnSp>
        <p:nvCxnSpPr>
          <p:cNvPr id="20" name="Straight Arrow Connector 19">
            <a:extLst>
              <a:ext uri="{FF2B5EF4-FFF2-40B4-BE49-F238E27FC236}">
                <a16:creationId xmlns:a16="http://schemas.microsoft.com/office/drawing/2014/main" id="{DE7E817B-E096-4F41-8FA0-C3E804EF785E}"/>
              </a:ext>
            </a:extLst>
          </p:cNvPr>
          <p:cNvCxnSpPr>
            <a:cxnSpLocks/>
          </p:cNvCxnSpPr>
          <p:nvPr/>
        </p:nvCxnSpPr>
        <p:spPr>
          <a:xfrm>
            <a:off x="2253233" y="2911640"/>
            <a:ext cx="1065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C7F4C944-A48B-ED40-B739-792C86BC7737}"/>
              </a:ext>
            </a:extLst>
          </p:cNvPr>
          <p:cNvCxnSpPr>
            <a:cxnSpLocks/>
          </p:cNvCxnSpPr>
          <p:nvPr/>
        </p:nvCxnSpPr>
        <p:spPr>
          <a:xfrm>
            <a:off x="3000433" y="2911640"/>
            <a:ext cx="17231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0E8813D-5A65-EC4A-BAA6-19836FE2A3C1}"/>
              </a:ext>
            </a:extLst>
          </p:cNvPr>
          <p:cNvSpPr txBox="1"/>
          <p:nvPr/>
        </p:nvSpPr>
        <p:spPr>
          <a:xfrm>
            <a:off x="2940465" y="2744300"/>
            <a:ext cx="367408" cy="219291"/>
          </a:xfrm>
          <a:prstGeom prst="rect">
            <a:avLst/>
          </a:prstGeom>
          <a:noFill/>
        </p:spPr>
        <p:txBody>
          <a:bodyPr wrap="none" rtlCol="0">
            <a:spAutoFit/>
          </a:bodyPr>
          <a:lstStyle/>
          <a:p>
            <a:r>
              <a:rPr lang="en-GB" sz="825" dirty="0">
                <a:solidFill>
                  <a:schemeClr val="accent1">
                    <a:lumMod val="50000"/>
                  </a:schemeClr>
                </a:solidFill>
              </a:rPr>
              <a:t>Yes</a:t>
            </a:r>
          </a:p>
        </p:txBody>
      </p:sp>
      <p:sp>
        <p:nvSpPr>
          <p:cNvPr id="24" name="Rounded Rectangle 23">
            <a:extLst>
              <a:ext uri="{FF2B5EF4-FFF2-40B4-BE49-F238E27FC236}">
                <a16:creationId xmlns:a16="http://schemas.microsoft.com/office/drawing/2014/main" id="{64C7D9BE-F9C6-394C-B714-1DB69B9CD04A}"/>
              </a:ext>
            </a:extLst>
          </p:cNvPr>
          <p:cNvSpPr/>
          <p:nvPr/>
        </p:nvSpPr>
        <p:spPr>
          <a:xfrm>
            <a:off x="602078" y="2752989"/>
            <a:ext cx="750216" cy="317305"/>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50" dirty="0">
                <a:solidFill>
                  <a:schemeClr val="accent5">
                    <a:lumMod val="50000"/>
                  </a:schemeClr>
                </a:solidFill>
              </a:rPr>
              <a:t>Receive Details</a:t>
            </a:r>
          </a:p>
        </p:txBody>
      </p:sp>
      <p:cxnSp>
        <p:nvCxnSpPr>
          <p:cNvPr id="25" name="Straight Arrow Connector 24">
            <a:extLst>
              <a:ext uri="{FF2B5EF4-FFF2-40B4-BE49-F238E27FC236}">
                <a16:creationId xmlns:a16="http://schemas.microsoft.com/office/drawing/2014/main" id="{A7107E2F-E565-064B-8018-B4AB9F41C690}"/>
              </a:ext>
            </a:extLst>
          </p:cNvPr>
          <p:cNvCxnSpPr>
            <a:cxnSpLocks/>
          </p:cNvCxnSpPr>
          <p:nvPr/>
        </p:nvCxnSpPr>
        <p:spPr>
          <a:xfrm>
            <a:off x="1352295" y="2911641"/>
            <a:ext cx="1507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Rounded Rectangle 25">
            <a:extLst>
              <a:ext uri="{FF2B5EF4-FFF2-40B4-BE49-F238E27FC236}">
                <a16:creationId xmlns:a16="http://schemas.microsoft.com/office/drawing/2014/main" id="{9CA902C3-17FB-1D4D-946E-585F696A5ED1}"/>
              </a:ext>
            </a:extLst>
          </p:cNvPr>
          <p:cNvSpPr/>
          <p:nvPr/>
        </p:nvSpPr>
        <p:spPr>
          <a:xfrm>
            <a:off x="3176706" y="3276755"/>
            <a:ext cx="750216" cy="317305"/>
          </a:xfrm>
          <a:prstGeom prst="roundRect">
            <a:avLst/>
          </a:prstGeom>
          <a:ln>
            <a:noFill/>
          </a:ln>
        </p:spPr>
        <p:style>
          <a:lnRef idx="1">
            <a:schemeClr val="accent5"/>
          </a:lnRef>
          <a:fillRef idx="2">
            <a:schemeClr val="accent5"/>
          </a:fillRef>
          <a:effectRef idx="1">
            <a:schemeClr val="accent5"/>
          </a:effectRef>
          <a:fontRef idx="minor">
            <a:schemeClr val="dk1"/>
          </a:fontRef>
        </p:style>
        <p:txBody>
          <a:bodyPr rtlCol="0" anchor="ctr"/>
          <a:lstStyle/>
          <a:p>
            <a:pPr algn="ctr"/>
            <a:r>
              <a:rPr lang="en-GB" sz="1050" dirty="0">
                <a:solidFill>
                  <a:schemeClr val="accent5">
                    <a:lumMod val="50000"/>
                  </a:schemeClr>
                </a:solidFill>
              </a:rPr>
              <a:t>Process</a:t>
            </a:r>
          </a:p>
        </p:txBody>
      </p:sp>
      <p:cxnSp>
        <p:nvCxnSpPr>
          <p:cNvPr id="29" name="Elbow Connector 28">
            <a:extLst>
              <a:ext uri="{FF2B5EF4-FFF2-40B4-BE49-F238E27FC236}">
                <a16:creationId xmlns:a16="http://schemas.microsoft.com/office/drawing/2014/main" id="{11185D82-137A-0441-8E55-731160714F50}"/>
              </a:ext>
            </a:extLst>
          </p:cNvPr>
          <p:cNvCxnSpPr>
            <a:cxnSpLocks/>
            <a:stCxn id="17" idx="2"/>
            <a:endCxn id="26" idx="1"/>
          </p:cNvCxnSpPr>
          <p:nvPr/>
        </p:nvCxnSpPr>
        <p:spPr>
          <a:xfrm rot="16200000" flipH="1">
            <a:off x="2826687" y="3085387"/>
            <a:ext cx="203417" cy="49662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a:extLst>
              <a:ext uri="{FF2B5EF4-FFF2-40B4-BE49-F238E27FC236}">
                <a16:creationId xmlns:a16="http://schemas.microsoft.com/office/drawing/2014/main" id="{B91B05E4-7F8F-AF4E-913B-3F5C8F86AEED}"/>
              </a:ext>
            </a:extLst>
          </p:cNvPr>
          <p:cNvSpPr txBox="1"/>
          <p:nvPr/>
        </p:nvSpPr>
        <p:spPr>
          <a:xfrm>
            <a:off x="2946996" y="3250488"/>
            <a:ext cx="320922" cy="219291"/>
          </a:xfrm>
          <a:prstGeom prst="rect">
            <a:avLst/>
          </a:prstGeom>
          <a:noFill/>
        </p:spPr>
        <p:txBody>
          <a:bodyPr wrap="none" rtlCol="0">
            <a:spAutoFit/>
          </a:bodyPr>
          <a:lstStyle/>
          <a:p>
            <a:r>
              <a:rPr lang="en-GB" sz="825" dirty="0">
                <a:solidFill>
                  <a:schemeClr val="accent1">
                    <a:lumMod val="50000"/>
                  </a:schemeClr>
                </a:solidFill>
              </a:rPr>
              <a:t>No</a:t>
            </a:r>
          </a:p>
        </p:txBody>
      </p:sp>
      <p:sp>
        <p:nvSpPr>
          <p:cNvPr id="35" name="Hexagon 34">
            <a:extLst>
              <a:ext uri="{FF2B5EF4-FFF2-40B4-BE49-F238E27FC236}">
                <a16:creationId xmlns:a16="http://schemas.microsoft.com/office/drawing/2014/main" id="{4B3E2CF4-F17F-014E-984A-01689A6F250E}"/>
              </a:ext>
            </a:extLst>
          </p:cNvPr>
          <p:cNvSpPr/>
          <p:nvPr/>
        </p:nvSpPr>
        <p:spPr>
          <a:xfrm rot="5400000">
            <a:off x="1563564" y="4249216"/>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Credit Check</a:t>
            </a:r>
          </a:p>
        </p:txBody>
      </p:sp>
      <p:sp>
        <p:nvSpPr>
          <p:cNvPr id="36" name="Hexagon 35">
            <a:extLst>
              <a:ext uri="{FF2B5EF4-FFF2-40B4-BE49-F238E27FC236}">
                <a16:creationId xmlns:a16="http://schemas.microsoft.com/office/drawing/2014/main" id="{2FCB609C-61F1-6340-A269-6FD34FABC6D9}"/>
              </a:ext>
            </a:extLst>
          </p:cNvPr>
          <p:cNvSpPr/>
          <p:nvPr/>
        </p:nvSpPr>
        <p:spPr>
          <a:xfrm rot="5400000">
            <a:off x="3284187" y="4249216"/>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Process</a:t>
            </a:r>
          </a:p>
          <a:p>
            <a:pPr algn="ctr"/>
            <a:r>
              <a:rPr lang="en-GB" sz="975" dirty="0">
                <a:solidFill>
                  <a:schemeClr val="accent6">
                    <a:lumMod val="50000"/>
                  </a:schemeClr>
                </a:solidFill>
              </a:rPr>
              <a:t>Credit</a:t>
            </a:r>
          </a:p>
        </p:txBody>
      </p:sp>
      <p:cxnSp>
        <p:nvCxnSpPr>
          <p:cNvPr id="39" name="Curved Connector 38">
            <a:extLst>
              <a:ext uri="{FF2B5EF4-FFF2-40B4-BE49-F238E27FC236}">
                <a16:creationId xmlns:a16="http://schemas.microsoft.com/office/drawing/2014/main" id="{465003FE-2E43-924F-B4FA-E44EC0F6DA92}"/>
              </a:ext>
            </a:extLst>
          </p:cNvPr>
          <p:cNvCxnSpPr>
            <a:cxnSpLocks/>
            <a:stCxn id="19" idx="2"/>
            <a:endCxn id="35" idx="3"/>
          </p:cNvCxnSpPr>
          <p:nvPr/>
        </p:nvCxnSpPr>
        <p:spPr>
          <a:xfrm rot="5400000">
            <a:off x="1283838" y="3664580"/>
            <a:ext cx="1188574" cy="9525"/>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urved Connector 42">
            <a:extLst>
              <a:ext uri="{FF2B5EF4-FFF2-40B4-BE49-F238E27FC236}">
                <a16:creationId xmlns:a16="http://schemas.microsoft.com/office/drawing/2014/main" id="{7A854BB4-A685-FB43-B4F0-647984728ED2}"/>
              </a:ext>
            </a:extLst>
          </p:cNvPr>
          <p:cNvCxnSpPr>
            <a:cxnSpLocks/>
            <a:stCxn id="26" idx="2"/>
            <a:endCxn id="36" idx="3"/>
          </p:cNvCxnSpPr>
          <p:nvPr/>
        </p:nvCxnSpPr>
        <p:spPr>
          <a:xfrm rot="16200000" flipH="1">
            <a:off x="3242877" y="3902996"/>
            <a:ext cx="664808" cy="46934"/>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9" name="Rectangle 48">
            <a:extLst>
              <a:ext uri="{FF2B5EF4-FFF2-40B4-BE49-F238E27FC236}">
                <a16:creationId xmlns:a16="http://schemas.microsoft.com/office/drawing/2014/main" id="{A8A4CE2D-D931-B149-91F8-415235C8342A}"/>
              </a:ext>
            </a:extLst>
          </p:cNvPr>
          <p:cNvSpPr/>
          <p:nvPr/>
        </p:nvSpPr>
        <p:spPr>
          <a:xfrm>
            <a:off x="164275" y="1608817"/>
            <a:ext cx="4153691" cy="4312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13" dirty="0">
                <a:solidFill>
                  <a:srgbClr val="C00000"/>
                </a:solidFill>
              </a:rPr>
              <a:t>API Gateway</a:t>
            </a:r>
          </a:p>
        </p:txBody>
      </p:sp>
      <p:sp>
        <p:nvSpPr>
          <p:cNvPr id="51" name="Rounded Rectangle 50">
            <a:extLst>
              <a:ext uri="{FF2B5EF4-FFF2-40B4-BE49-F238E27FC236}">
                <a16:creationId xmlns:a16="http://schemas.microsoft.com/office/drawing/2014/main" id="{766EC33B-A787-954F-A690-2D25997538EE}"/>
              </a:ext>
            </a:extLst>
          </p:cNvPr>
          <p:cNvSpPr/>
          <p:nvPr/>
        </p:nvSpPr>
        <p:spPr>
          <a:xfrm>
            <a:off x="1460406" y="648970"/>
            <a:ext cx="1814131" cy="3530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013" dirty="0"/>
              <a:t>Store Web App</a:t>
            </a:r>
          </a:p>
        </p:txBody>
      </p:sp>
      <p:cxnSp>
        <p:nvCxnSpPr>
          <p:cNvPr id="52" name="Curved Connector 51">
            <a:extLst>
              <a:ext uri="{FF2B5EF4-FFF2-40B4-BE49-F238E27FC236}">
                <a16:creationId xmlns:a16="http://schemas.microsoft.com/office/drawing/2014/main" id="{7AE879DE-3A92-DC47-B34E-351867BD9FFB}"/>
              </a:ext>
            </a:extLst>
          </p:cNvPr>
          <p:cNvCxnSpPr>
            <a:cxnSpLocks/>
            <a:endCxn id="24" idx="0"/>
          </p:cNvCxnSpPr>
          <p:nvPr/>
        </p:nvCxnSpPr>
        <p:spPr>
          <a:xfrm rot="5400000">
            <a:off x="549769" y="1429394"/>
            <a:ext cx="1751012" cy="896177"/>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5" name="Curved Connector 54">
            <a:extLst>
              <a:ext uri="{FF2B5EF4-FFF2-40B4-BE49-F238E27FC236}">
                <a16:creationId xmlns:a16="http://schemas.microsoft.com/office/drawing/2014/main" id="{38EFA5AC-531C-ED4E-89C4-4D73079B98CB}"/>
              </a:ext>
            </a:extLst>
          </p:cNvPr>
          <p:cNvCxnSpPr>
            <a:cxnSpLocks/>
            <a:stCxn id="16" idx="0"/>
          </p:cNvCxnSpPr>
          <p:nvPr/>
        </p:nvCxnSpPr>
        <p:spPr>
          <a:xfrm rot="16200000" flipV="1">
            <a:off x="2389234" y="1594373"/>
            <a:ext cx="1769816" cy="547416"/>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urved Connector 59">
            <a:extLst>
              <a:ext uri="{FF2B5EF4-FFF2-40B4-BE49-F238E27FC236}">
                <a16:creationId xmlns:a16="http://schemas.microsoft.com/office/drawing/2014/main" id="{E27103D0-B7F7-4A4E-8E3A-16111EE0942B}"/>
              </a:ext>
            </a:extLst>
          </p:cNvPr>
          <p:cNvCxnSpPr>
            <a:cxnSpLocks/>
            <a:stCxn id="26" idx="3"/>
            <a:endCxn id="51" idx="3"/>
          </p:cNvCxnSpPr>
          <p:nvPr/>
        </p:nvCxnSpPr>
        <p:spPr>
          <a:xfrm flipH="1" flipV="1">
            <a:off x="3274537" y="825475"/>
            <a:ext cx="652385" cy="2609933"/>
          </a:xfrm>
          <a:prstGeom prst="curvedConnector3">
            <a:avLst>
              <a:gd name="adj1" fmla="val -32287"/>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9" name="Rectangle 68">
            <a:extLst>
              <a:ext uri="{FF2B5EF4-FFF2-40B4-BE49-F238E27FC236}">
                <a16:creationId xmlns:a16="http://schemas.microsoft.com/office/drawing/2014/main" id="{C216B246-2214-1446-A7A5-30B011517535}"/>
              </a:ext>
            </a:extLst>
          </p:cNvPr>
          <p:cNvSpPr/>
          <p:nvPr/>
        </p:nvSpPr>
        <p:spPr>
          <a:xfrm>
            <a:off x="1460406" y="-72386"/>
            <a:ext cx="2032929" cy="461665"/>
          </a:xfrm>
          <a:prstGeom prst="rect">
            <a:avLst/>
          </a:prstGeom>
        </p:spPr>
        <p:txBody>
          <a:bodyPr wrap="none">
            <a:spAutoFit/>
          </a:bodyPr>
          <a:lstStyle/>
          <a:p>
            <a:r>
              <a:rPr lang="en-US" sz="2400" dirty="0"/>
              <a:t>Orchestration</a:t>
            </a:r>
            <a:endParaRPr lang="en-GB" sz="2400" dirty="0"/>
          </a:p>
        </p:txBody>
      </p:sp>
      <p:sp>
        <p:nvSpPr>
          <p:cNvPr id="70" name="Rectangle 69">
            <a:extLst>
              <a:ext uri="{FF2B5EF4-FFF2-40B4-BE49-F238E27FC236}">
                <a16:creationId xmlns:a16="http://schemas.microsoft.com/office/drawing/2014/main" id="{3F9F0F97-F7BC-C74E-B882-843564EC9458}"/>
              </a:ext>
            </a:extLst>
          </p:cNvPr>
          <p:cNvSpPr/>
          <p:nvPr/>
        </p:nvSpPr>
        <p:spPr>
          <a:xfrm>
            <a:off x="5955421" y="-49091"/>
            <a:ext cx="2138727" cy="461665"/>
          </a:xfrm>
          <a:prstGeom prst="rect">
            <a:avLst/>
          </a:prstGeom>
        </p:spPr>
        <p:txBody>
          <a:bodyPr wrap="none">
            <a:spAutoFit/>
          </a:bodyPr>
          <a:lstStyle/>
          <a:p>
            <a:r>
              <a:rPr lang="en-US" sz="2400" dirty="0"/>
              <a:t>Choreography</a:t>
            </a:r>
            <a:endParaRPr lang="en-GB" sz="2400" dirty="0"/>
          </a:p>
        </p:txBody>
      </p:sp>
      <p:cxnSp>
        <p:nvCxnSpPr>
          <p:cNvPr id="75" name="Curved Connector 74">
            <a:extLst>
              <a:ext uri="{FF2B5EF4-FFF2-40B4-BE49-F238E27FC236}">
                <a16:creationId xmlns:a16="http://schemas.microsoft.com/office/drawing/2014/main" id="{0948D018-5EB6-A349-965C-A3105AEBD30B}"/>
              </a:ext>
            </a:extLst>
          </p:cNvPr>
          <p:cNvCxnSpPr>
            <a:cxnSpLocks/>
            <a:stCxn id="71" idx="0"/>
            <a:endCxn id="78" idx="2"/>
          </p:cNvCxnSpPr>
          <p:nvPr/>
        </p:nvCxnSpPr>
        <p:spPr>
          <a:xfrm rot="16200000" flipH="1">
            <a:off x="4914988" y="3624227"/>
            <a:ext cx="1221890" cy="474410"/>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78" name="Lightning Bolt 77">
            <a:extLst>
              <a:ext uri="{FF2B5EF4-FFF2-40B4-BE49-F238E27FC236}">
                <a16:creationId xmlns:a16="http://schemas.microsoft.com/office/drawing/2014/main" id="{58EED175-A701-E049-B1A2-917E2236893D}"/>
              </a:ext>
            </a:extLst>
          </p:cNvPr>
          <p:cNvSpPr/>
          <p:nvPr/>
        </p:nvSpPr>
        <p:spPr>
          <a:xfrm rot="783184">
            <a:off x="5601176" y="4359872"/>
            <a:ext cx="660326" cy="338203"/>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80" name="TextBox 79">
            <a:extLst>
              <a:ext uri="{FF2B5EF4-FFF2-40B4-BE49-F238E27FC236}">
                <a16:creationId xmlns:a16="http://schemas.microsoft.com/office/drawing/2014/main" id="{AAA58C6B-0F8C-604B-BFA7-65591AAC3CCF}"/>
              </a:ext>
            </a:extLst>
          </p:cNvPr>
          <p:cNvSpPr txBox="1"/>
          <p:nvPr/>
        </p:nvSpPr>
        <p:spPr>
          <a:xfrm>
            <a:off x="5316782" y="4595149"/>
            <a:ext cx="739493" cy="507831"/>
          </a:xfrm>
          <a:prstGeom prst="rect">
            <a:avLst/>
          </a:prstGeom>
          <a:noFill/>
        </p:spPr>
        <p:txBody>
          <a:bodyPr wrap="square" rtlCol="0">
            <a:spAutoFit/>
          </a:bodyPr>
          <a:lstStyle/>
          <a:p>
            <a:r>
              <a:rPr lang="en-GB" sz="900" dirty="0">
                <a:solidFill>
                  <a:schemeClr val="accent4">
                    <a:lumMod val="50000"/>
                  </a:schemeClr>
                </a:solidFill>
              </a:rPr>
              <a:t>Credit Check Event </a:t>
            </a:r>
          </a:p>
        </p:txBody>
      </p:sp>
      <p:cxnSp>
        <p:nvCxnSpPr>
          <p:cNvPr id="102" name="Curved Connector 101">
            <a:extLst>
              <a:ext uri="{FF2B5EF4-FFF2-40B4-BE49-F238E27FC236}">
                <a16:creationId xmlns:a16="http://schemas.microsoft.com/office/drawing/2014/main" id="{2DC7F3BD-227B-AC41-AC69-B8542C3B61B8}"/>
              </a:ext>
            </a:extLst>
          </p:cNvPr>
          <p:cNvCxnSpPr>
            <a:cxnSpLocks/>
            <a:stCxn id="78" idx="5"/>
            <a:endCxn id="120" idx="0"/>
          </p:cNvCxnSpPr>
          <p:nvPr/>
        </p:nvCxnSpPr>
        <p:spPr>
          <a:xfrm flipV="1">
            <a:off x="6099113" y="3244062"/>
            <a:ext cx="215574" cy="1343209"/>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12" name="Hexagon 111">
            <a:extLst>
              <a:ext uri="{FF2B5EF4-FFF2-40B4-BE49-F238E27FC236}">
                <a16:creationId xmlns:a16="http://schemas.microsoft.com/office/drawing/2014/main" id="{A3EFF71E-C14F-F248-A51B-37A2F21B482A}"/>
              </a:ext>
            </a:extLst>
          </p:cNvPr>
          <p:cNvSpPr/>
          <p:nvPr/>
        </p:nvSpPr>
        <p:spPr>
          <a:xfrm rot="5400000">
            <a:off x="5148637" y="2635537"/>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13" name="Hexagon 112">
            <a:extLst>
              <a:ext uri="{FF2B5EF4-FFF2-40B4-BE49-F238E27FC236}">
                <a16:creationId xmlns:a16="http://schemas.microsoft.com/office/drawing/2014/main" id="{094DB2B8-93AE-8341-85B3-9B3B98F516FA}"/>
              </a:ext>
            </a:extLst>
          </p:cNvPr>
          <p:cNvSpPr/>
          <p:nvPr/>
        </p:nvSpPr>
        <p:spPr>
          <a:xfrm rot="5400000">
            <a:off x="5062011" y="2623627"/>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71" name="Hexagon 70">
            <a:extLst>
              <a:ext uri="{FF2B5EF4-FFF2-40B4-BE49-F238E27FC236}">
                <a16:creationId xmlns:a16="http://schemas.microsoft.com/office/drawing/2014/main" id="{414E23A5-CAD9-0F4C-A2C7-300597FEB58E}"/>
              </a:ext>
            </a:extLst>
          </p:cNvPr>
          <p:cNvSpPr/>
          <p:nvPr/>
        </p:nvSpPr>
        <p:spPr>
          <a:xfrm rot="5400000">
            <a:off x="4974168" y="2611716"/>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Receive Details</a:t>
            </a:r>
          </a:p>
        </p:txBody>
      </p:sp>
      <p:sp>
        <p:nvSpPr>
          <p:cNvPr id="118" name="Hexagon 117">
            <a:extLst>
              <a:ext uri="{FF2B5EF4-FFF2-40B4-BE49-F238E27FC236}">
                <a16:creationId xmlns:a16="http://schemas.microsoft.com/office/drawing/2014/main" id="{E8A5F192-86F4-024F-B788-43D1C2FAB822}"/>
              </a:ext>
            </a:extLst>
          </p:cNvPr>
          <p:cNvSpPr/>
          <p:nvPr/>
        </p:nvSpPr>
        <p:spPr>
          <a:xfrm rot="5400000">
            <a:off x="6174596" y="2629112"/>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19" name="Hexagon 118">
            <a:extLst>
              <a:ext uri="{FF2B5EF4-FFF2-40B4-BE49-F238E27FC236}">
                <a16:creationId xmlns:a16="http://schemas.microsoft.com/office/drawing/2014/main" id="{FE02F20B-484A-CC45-9B99-B6EA204765B0}"/>
              </a:ext>
            </a:extLst>
          </p:cNvPr>
          <p:cNvSpPr/>
          <p:nvPr/>
        </p:nvSpPr>
        <p:spPr>
          <a:xfrm rot="5400000">
            <a:off x="6087970" y="2617201"/>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20" name="Hexagon 119">
            <a:extLst>
              <a:ext uri="{FF2B5EF4-FFF2-40B4-BE49-F238E27FC236}">
                <a16:creationId xmlns:a16="http://schemas.microsoft.com/office/drawing/2014/main" id="{8E5FE915-1147-9447-9034-934D413E20DC}"/>
              </a:ext>
            </a:extLst>
          </p:cNvPr>
          <p:cNvSpPr/>
          <p:nvPr/>
        </p:nvSpPr>
        <p:spPr>
          <a:xfrm rot="5400000">
            <a:off x="6000127" y="2605291"/>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Credit Check</a:t>
            </a:r>
          </a:p>
        </p:txBody>
      </p:sp>
      <p:sp>
        <p:nvSpPr>
          <p:cNvPr id="121" name="Lightning Bolt 120">
            <a:extLst>
              <a:ext uri="{FF2B5EF4-FFF2-40B4-BE49-F238E27FC236}">
                <a16:creationId xmlns:a16="http://schemas.microsoft.com/office/drawing/2014/main" id="{B941B75D-9BCB-AC41-98AC-68A569E8E444}"/>
              </a:ext>
            </a:extLst>
          </p:cNvPr>
          <p:cNvSpPr/>
          <p:nvPr/>
        </p:nvSpPr>
        <p:spPr>
          <a:xfrm rot="783184">
            <a:off x="6739684" y="4329066"/>
            <a:ext cx="660326" cy="338203"/>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22" name="TextBox 121">
            <a:extLst>
              <a:ext uri="{FF2B5EF4-FFF2-40B4-BE49-F238E27FC236}">
                <a16:creationId xmlns:a16="http://schemas.microsoft.com/office/drawing/2014/main" id="{98C4E285-13BE-A248-BE76-C52D1523E4D1}"/>
              </a:ext>
            </a:extLst>
          </p:cNvPr>
          <p:cNvSpPr txBox="1"/>
          <p:nvPr/>
        </p:nvSpPr>
        <p:spPr>
          <a:xfrm>
            <a:off x="6444616" y="4595149"/>
            <a:ext cx="739493" cy="507831"/>
          </a:xfrm>
          <a:prstGeom prst="rect">
            <a:avLst/>
          </a:prstGeom>
          <a:noFill/>
        </p:spPr>
        <p:txBody>
          <a:bodyPr wrap="square" rtlCol="0">
            <a:spAutoFit/>
          </a:bodyPr>
          <a:lstStyle/>
          <a:p>
            <a:r>
              <a:rPr lang="en-GB" sz="900" dirty="0">
                <a:solidFill>
                  <a:schemeClr val="accent4">
                    <a:lumMod val="50000"/>
                  </a:schemeClr>
                </a:solidFill>
              </a:rPr>
              <a:t>Credit Check </a:t>
            </a:r>
          </a:p>
          <a:p>
            <a:r>
              <a:rPr lang="en-GB" sz="900" dirty="0">
                <a:solidFill>
                  <a:schemeClr val="accent4">
                    <a:lumMod val="50000"/>
                  </a:schemeClr>
                </a:solidFill>
              </a:rPr>
              <a:t>Success</a:t>
            </a:r>
          </a:p>
        </p:txBody>
      </p:sp>
      <p:cxnSp>
        <p:nvCxnSpPr>
          <p:cNvPr id="123" name="Curved Connector 122">
            <a:extLst>
              <a:ext uri="{FF2B5EF4-FFF2-40B4-BE49-F238E27FC236}">
                <a16:creationId xmlns:a16="http://schemas.microsoft.com/office/drawing/2014/main" id="{027EDA02-9149-C84A-8D9C-078A4928A065}"/>
              </a:ext>
            </a:extLst>
          </p:cNvPr>
          <p:cNvCxnSpPr>
            <a:cxnSpLocks/>
            <a:stCxn id="118" idx="0"/>
            <a:endCxn id="121" idx="3"/>
          </p:cNvCxnSpPr>
          <p:nvPr/>
        </p:nvCxnSpPr>
        <p:spPr>
          <a:xfrm rot="16200000" flipH="1">
            <a:off x="6116687" y="3640352"/>
            <a:ext cx="1287609" cy="542672"/>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29" name="Lightning Bolt 128">
            <a:extLst>
              <a:ext uri="{FF2B5EF4-FFF2-40B4-BE49-F238E27FC236}">
                <a16:creationId xmlns:a16="http://schemas.microsoft.com/office/drawing/2014/main" id="{FB0ED0A0-32F2-3942-B9E7-EFFDB651953E}"/>
              </a:ext>
            </a:extLst>
          </p:cNvPr>
          <p:cNvSpPr/>
          <p:nvPr/>
        </p:nvSpPr>
        <p:spPr>
          <a:xfrm rot="783184">
            <a:off x="8039620" y="4333829"/>
            <a:ext cx="660326" cy="338203"/>
          </a:xfrm>
          <a:prstGeom prst="lightningBol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cxnSp>
        <p:nvCxnSpPr>
          <p:cNvPr id="130" name="Curved Connector 129">
            <a:extLst>
              <a:ext uri="{FF2B5EF4-FFF2-40B4-BE49-F238E27FC236}">
                <a16:creationId xmlns:a16="http://schemas.microsoft.com/office/drawing/2014/main" id="{12D5D513-6A03-2348-B321-1EDEC56D2A90}"/>
              </a:ext>
            </a:extLst>
          </p:cNvPr>
          <p:cNvCxnSpPr>
            <a:cxnSpLocks/>
            <a:stCxn id="118" idx="0"/>
            <a:endCxn id="129" idx="3"/>
          </p:cNvCxnSpPr>
          <p:nvPr/>
        </p:nvCxnSpPr>
        <p:spPr>
          <a:xfrm rot="16200000" flipH="1">
            <a:off x="6764274" y="2992765"/>
            <a:ext cx="1292372" cy="1842608"/>
          </a:xfrm>
          <a:prstGeom prst="curvedConnector2">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33" name="TextBox 132">
            <a:extLst>
              <a:ext uri="{FF2B5EF4-FFF2-40B4-BE49-F238E27FC236}">
                <a16:creationId xmlns:a16="http://schemas.microsoft.com/office/drawing/2014/main" id="{D53D86A0-D6F6-A94D-A4BF-1BE19BFAA638}"/>
              </a:ext>
            </a:extLst>
          </p:cNvPr>
          <p:cNvSpPr txBox="1"/>
          <p:nvPr/>
        </p:nvSpPr>
        <p:spPr>
          <a:xfrm>
            <a:off x="7825896" y="4634039"/>
            <a:ext cx="739493" cy="507831"/>
          </a:xfrm>
          <a:prstGeom prst="rect">
            <a:avLst/>
          </a:prstGeom>
          <a:noFill/>
        </p:spPr>
        <p:txBody>
          <a:bodyPr wrap="square" rtlCol="0">
            <a:spAutoFit/>
          </a:bodyPr>
          <a:lstStyle/>
          <a:p>
            <a:r>
              <a:rPr lang="en-GB" sz="900" dirty="0">
                <a:solidFill>
                  <a:schemeClr val="accent4">
                    <a:lumMod val="50000"/>
                  </a:schemeClr>
                </a:solidFill>
              </a:rPr>
              <a:t>Credit Check </a:t>
            </a:r>
          </a:p>
          <a:p>
            <a:r>
              <a:rPr lang="en-GB" sz="900" dirty="0">
                <a:solidFill>
                  <a:schemeClr val="accent4">
                    <a:lumMod val="50000"/>
                  </a:schemeClr>
                </a:solidFill>
              </a:rPr>
              <a:t>Failed</a:t>
            </a:r>
          </a:p>
        </p:txBody>
      </p:sp>
      <p:cxnSp>
        <p:nvCxnSpPr>
          <p:cNvPr id="136" name="Curved Connector 135">
            <a:extLst>
              <a:ext uri="{FF2B5EF4-FFF2-40B4-BE49-F238E27FC236}">
                <a16:creationId xmlns:a16="http://schemas.microsoft.com/office/drawing/2014/main" id="{876F711B-B9D8-4243-A805-26D3C4DDB240}"/>
              </a:ext>
            </a:extLst>
          </p:cNvPr>
          <p:cNvCxnSpPr>
            <a:cxnSpLocks/>
            <a:stCxn id="121" idx="5"/>
            <a:endCxn id="152" idx="0"/>
          </p:cNvCxnSpPr>
          <p:nvPr/>
        </p:nvCxnSpPr>
        <p:spPr>
          <a:xfrm flipV="1">
            <a:off x="7237621" y="3241250"/>
            <a:ext cx="64907" cy="1315216"/>
          </a:xfrm>
          <a:prstGeom prst="curvedConnector4">
            <a:avLst>
              <a:gd name="adj1" fmla="val 264149"/>
              <a:gd name="adj2" fmla="val 58278"/>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Curved Connector 139">
            <a:extLst>
              <a:ext uri="{FF2B5EF4-FFF2-40B4-BE49-F238E27FC236}">
                <a16:creationId xmlns:a16="http://schemas.microsoft.com/office/drawing/2014/main" id="{FF695CA0-EEA0-8042-8894-C4F6068749CA}"/>
              </a:ext>
            </a:extLst>
          </p:cNvPr>
          <p:cNvCxnSpPr>
            <a:cxnSpLocks/>
            <a:stCxn id="129" idx="5"/>
            <a:endCxn id="161" idx="0"/>
          </p:cNvCxnSpPr>
          <p:nvPr/>
        </p:nvCxnSpPr>
        <p:spPr>
          <a:xfrm flipH="1" flipV="1">
            <a:off x="8308101" y="3255973"/>
            <a:ext cx="229457" cy="1305255"/>
          </a:xfrm>
          <a:prstGeom prst="curvedConnector4">
            <a:avLst>
              <a:gd name="adj1" fmla="val -74720"/>
              <a:gd name="adj2" fmla="val 58341"/>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Curved Connector 142">
            <a:extLst>
              <a:ext uri="{FF2B5EF4-FFF2-40B4-BE49-F238E27FC236}">
                <a16:creationId xmlns:a16="http://schemas.microsoft.com/office/drawing/2014/main" id="{0176C489-1EFC-A944-8F9D-807D2D23B0AA}"/>
              </a:ext>
            </a:extLst>
          </p:cNvPr>
          <p:cNvCxnSpPr>
            <a:cxnSpLocks/>
            <a:stCxn id="151" idx="0"/>
          </p:cNvCxnSpPr>
          <p:nvPr/>
        </p:nvCxnSpPr>
        <p:spPr>
          <a:xfrm rot="16200000" flipH="1">
            <a:off x="7176555" y="3466976"/>
            <a:ext cx="718610" cy="290978"/>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7" name="Lightning Bolt 146">
            <a:extLst>
              <a:ext uri="{FF2B5EF4-FFF2-40B4-BE49-F238E27FC236}">
                <a16:creationId xmlns:a16="http://schemas.microsoft.com/office/drawing/2014/main" id="{A2DC4FF9-5BA0-2948-944D-2933812DA2C9}"/>
              </a:ext>
            </a:extLst>
          </p:cNvPr>
          <p:cNvSpPr/>
          <p:nvPr/>
        </p:nvSpPr>
        <p:spPr>
          <a:xfrm rot="783184">
            <a:off x="7471027" y="3979190"/>
            <a:ext cx="348425" cy="178455"/>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48" name="Lightning Bolt 147">
            <a:extLst>
              <a:ext uri="{FF2B5EF4-FFF2-40B4-BE49-F238E27FC236}">
                <a16:creationId xmlns:a16="http://schemas.microsoft.com/office/drawing/2014/main" id="{266A63D1-9757-FC49-9226-8C3E60556897}"/>
              </a:ext>
            </a:extLst>
          </p:cNvPr>
          <p:cNvSpPr/>
          <p:nvPr/>
        </p:nvSpPr>
        <p:spPr>
          <a:xfrm rot="783184">
            <a:off x="7685734" y="3985679"/>
            <a:ext cx="348425" cy="178455"/>
          </a:xfrm>
          <a:prstGeom prst="lightningBolt">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013"/>
          </a:p>
        </p:txBody>
      </p:sp>
      <p:sp>
        <p:nvSpPr>
          <p:cNvPr id="150" name="Hexagon 149">
            <a:extLst>
              <a:ext uri="{FF2B5EF4-FFF2-40B4-BE49-F238E27FC236}">
                <a16:creationId xmlns:a16="http://schemas.microsoft.com/office/drawing/2014/main" id="{60129A23-82E8-284E-B7B6-260636CBA3C7}"/>
              </a:ext>
            </a:extLst>
          </p:cNvPr>
          <p:cNvSpPr/>
          <p:nvPr/>
        </p:nvSpPr>
        <p:spPr>
          <a:xfrm rot="5400000">
            <a:off x="7162436" y="2626300"/>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51" name="Hexagon 150">
            <a:extLst>
              <a:ext uri="{FF2B5EF4-FFF2-40B4-BE49-F238E27FC236}">
                <a16:creationId xmlns:a16="http://schemas.microsoft.com/office/drawing/2014/main" id="{F0CEAB18-6F93-2742-BD83-6B440A2495D1}"/>
              </a:ext>
            </a:extLst>
          </p:cNvPr>
          <p:cNvSpPr/>
          <p:nvPr/>
        </p:nvSpPr>
        <p:spPr>
          <a:xfrm rot="5400000">
            <a:off x="7075811" y="2614389"/>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52" name="Hexagon 151">
            <a:extLst>
              <a:ext uri="{FF2B5EF4-FFF2-40B4-BE49-F238E27FC236}">
                <a16:creationId xmlns:a16="http://schemas.microsoft.com/office/drawing/2014/main" id="{D7B117C0-458C-4F4B-A65B-BB8C3B3C95C9}"/>
              </a:ext>
            </a:extLst>
          </p:cNvPr>
          <p:cNvSpPr/>
          <p:nvPr/>
        </p:nvSpPr>
        <p:spPr>
          <a:xfrm rot="5400000">
            <a:off x="6987968" y="2602478"/>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Process</a:t>
            </a:r>
          </a:p>
          <a:p>
            <a:pPr algn="ctr"/>
            <a:r>
              <a:rPr lang="en-GB" sz="975" dirty="0">
                <a:solidFill>
                  <a:schemeClr val="accent6">
                    <a:lumMod val="50000"/>
                  </a:schemeClr>
                </a:solidFill>
              </a:rPr>
              <a:t>Credit</a:t>
            </a:r>
          </a:p>
        </p:txBody>
      </p:sp>
      <p:sp>
        <p:nvSpPr>
          <p:cNvPr id="159" name="Hexagon 158">
            <a:extLst>
              <a:ext uri="{FF2B5EF4-FFF2-40B4-BE49-F238E27FC236}">
                <a16:creationId xmlns:a16="http://schemas.microsoft.com/office/drawing/2014/main" id="{59F6C260-3C20-6447-BBED-53389C4083D0}"/>
              </a:ext>
            </a:extLst>
          </p:cNvPr>
          <p:cNvSpPr/>
          <p:nvPr/>
        </p:nvSpPr>
        <p:spPr>
          <a:xfrm rot="5400000">
            <a:off x="8168009" y="2641023"/>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60" name="Hexagon 159">
            <a:extLst>
              <a:ext uri="{FF2B5EF4-FFF2-40B4-BE49-F238E27FC236}">
                <a16:creationId xmlns:a16="http://schemas.microsoft.com/office/drawing/2014/main" id="{F27E1E77-5D98-954E-AB08-BB4639EC59EE}"/>
              </a:ext>
            </a:extLst>
          </p:cNvPr>
          <p:cNvSpPr/>
          <p:nvPr/>
        </p:nvSpPr>
        <p:spPr>
          <a:xfrm rot="5400000">
            <a:off x="8081384" y="2629112"/>
            <a:ext cx="629121" cy="648422"/>
          </a:xfrm>
          <a:prstGeom prst="hexagon">
            <a:avLst/>
          </a:prstGeom>
          <a:solidFill>
            <a:srgbClr val="B8D7A8">
              <a:alpha val="81000"/>
            </a:srgbClr>
          </a:solidFill>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endParaRPr lang="en-GB" sz="900" dirty="0">
              <a:solidFill>
                <a:schemeClr val="accent6">
                  <a:lumMod val="50000"/>
                </a:schemeClr>
              </a:solidFill>
            </a:endParaRPr>
          </a:p>
        </p:txBody>
      </p:sp>
      <p:sp>
        <p:nvSpPr>
          <p:cNvPr id="161" name="Hexagon 160">
            <a:extLst>
              <a:ext uri="{FF2B5EF4-FFF2-40B4-BE49-F238E27FC236}">
                <a16:creationId xmlns:a16="http://schemas.microsoft.com/office/drawing/2014/main" id="{B0C8CBEB-7EE0-5441-95BF-F17C502358B0}"/>
              </a:ext>
            </a:extLst>
          </p:cNvPr>
          <p:cNvSpPr/>
          <p:nvPr/>
        </p:nvSpPr>
        <p:spPr>
          <a:xfrm rot="5400000">
            <a:off x="7993541" y="2617201"/>
            <a:ext cx="629121" cy="648422"/>
          </a:xfrm>
          <a:prstGeom prst="hexagon">
            <a:avLst/>
          </a:prstGeom>
          <a:ln>
            <a:noFill/>
          </a:ln>
        </p:spPr>
        <p:style>
          <a:lnRef idx="1">
            <a:schemeClr val="accent6"/>
          </a:lnRef>
          <a:fillRef idx="2">
            <a:schemeClr val="accent6"/>
          </a:fillRef>
          <a:effectRef idx="1">
            <a:schemeClr val="accent6"/>
          </a:effectRef>
          <a:fontRef idx="minor">
            <a:schemeClr val="dk1"/>
          </a:fontRef>
        </p:style>
        <p:txBody>
          <a:bodyPr vert="vert270" lIns="0" tIns="0" rIns="0" bIns="0" rtlCol="0" anchor="ctr"/>
          <a:lstStyle/>
          <a:p>
            <a:pPr algn="ctr"/>
            <a:r>
              <a:rPr lang="en-GB" sz="975" dirty="0">
                <a:solidFill>
                  <a:schemeClr val="accent6">
                    <a:lumMod val="50000"/>
                  </a:schemeClr>
                </a:solidFill>
              </a:rPr>
              <a:t>Process</a:t>
            </a:r>
          </a:p>
          <a:p>
            <a:pPr algn="ctr"/>
            <a:r>
              <a:rPr lang="en-GB" sz="975" dirty="0">
                <a:solidFill>
                  <a:schemeClr val="accent6">
                    <a:lumMod val="50000"/>
                  </a:schemeClr>
                </a:solidFill>
              </a:rPr>
              <a:t>Credit</a:t>
            </a:r>
          </a:p>
        </p:txBody>
      </p:sp>
      <p:cxnSp>
        <p:nvCxnSpPr>
          <p:cNvPr id="163" name="Curved Connector 162">
            <a:extLst>
              <a:ext uri="{FF2B5EF4-FFF2-40B4-BE49-F238E27FC236}">
                <a16:creationId xmlns:a16="http://schemas.microsoft.com/office/drawing/2014/main" id="{D4991281-8122-CC44-A7CA-C78F102CF37A}"/>
              </a:ext>
            </a:extLst>
          </p:cNvPr>
          <p:cNvCxnSpPr>
            <a:cxnSpLocks/>
            <a:stCxn id="121" idx="5"/>
            <a:endCxn id="161" idx="0"/>
          </p:cNvCxnSpPr>
          <p:nvPr/>
        </p:nvCxnSpPr>
        <p:spPr>
          <a:xfrm flipV="1">
            <a:off x="7237621" y="3255973"/>
            <a:ext cx="1070480" cy="1300493"/>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6" name="Rectangle 165">
            <a:extLst>
              <a:ext uri="{FF2B5EF4-FFF2-40B4-BE49-F238E27FC236}">
                <a16:creationId xmlns:a16="http://schemas.microsoft.com/office/drawing/2014/main" id="{4F7D33E1-2CBB-7A40-81E4-1AE1F55809AA}"/>
              </a:ext>
            </a:extLst>
          </p:cNvPr>
          <p:cNvSpPr/>
          <p:nvPr/>
        </p:nvSpPr>
        <p:spPr>
          <a:xfrm>
            <a:off x="4824283" y="1605378"/>
            <a:ext cx="4153691" cy="43126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013" dirty="0">
                <a:solidFill>
                  <a:srgbClr val="C00000"/>
                </a:solidFill>
              </a:rPr>
              <a:t>API Gateway</a:t>
            </a:r>
          </a:p>
        </p:txBody>
      </p:sp>
      <p:sp>
        <p:nvSpPr>
          <p:cNvPr id="167" name="Rounded Rectangle 166">
            <a:extLst>
              <a:ext uri="{FF2B5EF4-FFF2-40B4-BE49-F238E27FC236}">
                <a16:creationId xmlns:a16="http://schemas.microsoft.com/office/drawing/2014/main" id="{11D50426-ABAB-7F48-BA82-1E510DD93ECF}"/>
              </a:ext>
            </a:extLst>
          </p:cNvPr>
          <p:cNvSpPr/>
          <p:nvPr/>
        </p:nvSpPr>
        <p:spPr>
          <a:xfrm>
            <a:off x="6011765" y="929536"/>
            <a:ext cx="1814131" cy="353009"/>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GB" sz="1013" dirty="0"/>
              <a:t>Store Web App</a:t>
            </a:r>
          </a:p>
        </p:txBody>
      </p:sp>
      <p:cxnSp>
        <p:nvCxnSpPr>
          <p:cNvPr id="168" name="Curved Connector 167">
            <a:extLst>
              <a:ext uri="{FF2B5EF4-FFF2-40B4-BE49-F238E27FC236}">
                <a16:creationId xmlns:a16="http://schemas.microsoft.com/office/drawing/2014/main" id="{DEB3DFAB-78AA-9845-9AE2-7FC76BE4F6D7}"/>
              </a:ext>
            </a:extLst>
          </p:cNvPr>
          <p:cNvCxnSpPr>
            <a:cxnSpLocks/>
            <a:stCxn id="167" idx="1"/>
            <a:endCxn id="71" idx="3"/>
          </p:cNvCxnSpPr>
          <p:nvPr/>
        </p:nvCxnSpPr>
        <p:spPr>
          <a:xfrm rot="10800000" flipV="1">
            <a:off x="5288729" y="1106040"/>
            <a:ext cx="723036" cy="1515326"/>
          </a:xfrm>
          <a:prstGeom prst="curvedConnector2">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2" name="Curved Connector 171">
            <a:extLst>
              <a:ext uri="{FF2B5EF4-FFF2-40B4-BE49-F238E27FC236}">
                <a16:creationId xmlns:a16="http://schemas.microsoft.com/office/drawing/2014/main" id="{CA1F19EF-86F2-AF42-AA58-67197B20E250}"/>
              </a:ext>
            </a:extLst>
          </p:cNvPr>
          <p:cNvCxnSpPr>
            <a:cxnSpLocks/>
            <a:stCxn id="71" idx="3"/>
          </p:cNvCxnSpPr>
          <p:nvPr/>
        </p:nvCxnSpPr>
        <p:spPr>
          <a:xfrm rot="5400000" flipH="1" flipV="1">
            <a:off x="5098651" y="1472624"/>
            <a:ext cx="1338821" cy="958665"/>
          </a:xfrm>
          <a:prstGeom prst="curvedConnector3">
            <a:avLst>
              <a:gd name="adj1" fmla="val 500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Curved Connector 179">
            <a:extLst>
              <a:ext uri="{FF2B5EF4-FFF2-40B4-BE49-F238E27FC236}">
                <a16:creationId xmlns:a16="http://schemas.microsoft.com/office/drawing/2014/main" id="{DD30309C-C65F-A145-BC3F-EDDDA72EB46A}"/>
              </a:ext>
            </a:extLst>
          </p:cNvPr>
          <p:cNvCxnSpPr>
            <a:cxnSpLocks/>
            <a:stCxn id="161" idx="3"/>
            <a:endCxn id="167" idx="3"/>
          </p:cNvCxnSpPr>
          <p:nvPr/>
        </p:nvCxnSpPr>
        <p:spPr>
          <a:xfrm rot="16200000" flipV="1">
            <a:off x="7306593" y="1625343"/>
            <a:ext cx="1520812" cy="482206"/>
          </a:xfrm>
          <a:prstGeom prst="curvedConnector2">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21947CCB-CBCB-DD47-AD98-E922F0CD5C43}"/>
              </a:ext>
            </a:extLst>
          </p:cNvPr>
          <p:cNvCxnSpPr/>
          <p:nvPr/>
        </p:nvCxnSpPr>
        <p:spPr>
          <a:xfrm>
            <a:off x="4555673" y="323307"/>
            <a:ext cx="0" cy="4686373"/>
          </a:xfrm>
          <a:prstGeom prst="line">
            <a:avLst/>
          </a:prstGeom>
          <a:ln w="190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1426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Oval 37"/>
          <p:cNvSpPr/>
          <p:nvPr/>
        </p:nvSpPr>
        <p:spPr>
          <a:xfrm>
            <a:off x="2530362" y="1390737"/>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5" name="Oval 34"/>
          <p:cNvSpPr/>
          <p:nvPr/>
        </p:nvSpPr>
        <p:spPr>
          <a:xfrm>
            <a:off x="1836554" y="1794983"/>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36" name="Can 35"/>
          <p:cNvSpPr/>
          <p:nvPr/>
        </p:nvSpPr>
        <p:spPr>
          <a:xfrm>
            <a:off x="1994826" y="2225385"/>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37" name="Can 36"/>
          <p:cNvSpPr/>
          <p:nvPr/>
        </p:nvSpPr>
        <p:spPr>
          <a:xfrm>
            <a:off x="2338411" y="2033157"/>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75" fontAlgn="base" hangingPunct="0">
              <a:spcAft>
                <a:spcPct val="0"/>
              </a:spcAft>
            </a:pPr>
            <a:r>
              <a:rPr lang="fr-FR" dirty="0" err="1"/>
              <a:t>Microservices</a:t>
            </a:r>
            <a:r>
              <a:rPr lang="fr-FR" dirty="0"/>
              <a:t> State</a:t>
            </a:r>
          </a:p>
        </p:txBody>
      </p:sp>
      <p:sp>
        <p:nvSpPr>
          <p:cNvPr id="3" name="Content Placeholder 2"/>
          <p:cNvSpPr>
            <a:spLocks noGrp="1"/>
          </p:cNvSpPr>
          <p:nvPr>
            <p:ph idx="1"/>
          </p:nvPr>
        </p:nvSpPr>
        <p:spPr/>
        <p:txBody>
          <a:bodyPr/>
          <a:lstStyle/>
          <a:p>
            <a:endParaRPr lang="nl-NL"/>
          </a:p>
        </p:txBody>
      </p:sp>
      <p:sp>
        <p:nvSpPr>
          <p:cNvPr id="8" name="Cube 7"/>
          <p:cNvSpPr/>
          <p:nvPr/>
        </p:nvSpPr>
        <p:spPr>
          <a:xfrm>
            <a:off x="2885635" y="3750514"/>
            <a:ext cx="920115"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Cache</a:t>
            </a:r>
            <a:endParaRPr lang="nl-NL" sz="1013" dirty="0"/>
          </a:p>
        </p:txBody>
      </p:sp>
      <p:sp>
        <p:nvSpPr>
          <p:cNvPr id="9" name="Can 8"/>
          <p:cNvSpPr/>
          <p:nvPr/>
        </p:nvSpPr>
        <p:spPr>
          <a:xfrm>
            <a:off x="3909164" y="3819094"/>
            <a:ext cx="1257300" cy="885825"/>
          </a:xfrm>
          <a:prstGeom prst="can">
            <a:avLst/>
          </a:prstGeom>
          <a:solidFill>
            <a:schemeClr val="tx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RDBMS</a:t>
            </a:r>
            <a:endParaRPr lang="nl-NL" sz="1013" dirty="0"/>
          </a:p>
        </p:txBody>
      </p:sp>
      <p:sp>
        <p:nvSpPr>
          <p:cNvPr id="10" name="Cube 9"/>
          <p:cNvSpPr/>
          <p:nvPr/>
        </p:nvSpPr>
        <p:spPr>
          <a:xfrm>
            <a:off x="5372204" y="3927679"/>
            <a:ext cx="1020431" cy="525780"/>
          </a:xfrm>
          <a:prstGeom prst="cub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13" dirty="0"/>
              <a:t>Document Store</a:t>
            </a:r>
            <a:endParaRPr lang="nl-NL" sz="1013" dirty="0"/>
          </a:p>
        </p:txBody>
      </p:sp>
      <p:sp>
        <p:nvSpPr>
          <p:cNvPr id="11" name="Can 10"/>
          <p:cNvSpPr/>
          <p:nvPr/>
        </p:nvSpPr>
        <p:spPr>
          <a:xfrm>
            <a:off x="6521104" y="3759163"/>
            <a:ext cx="676166" cy="802958"/>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13" dirty="0"/>
              <a:t>NoSQL</a:t>
            </a:r>
            <a:endParaRPr lang="nl-NL" sz="1013" dirty="0"/>
          </a:p>
        </p:txBody>
      </p:sp>
      <p:sp>
        <p:nvSpPr>
          <p:cNvPr id="14" name="Oval 13"/>
          <p:cNvSpPr/>
          <p:nvPr/>
        </p:nvSpPr>
        <p:spPr>
          <a:xfrm>
            <a:off x="5157353" y="2027372"/>
            <a:ext cx="867523" cy="925366"/>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525"/>
          </a:p>
        </p:txBody>
      </p:sp>
      <p:sp>
        <p:nvSpPr>
          <p:cNvPr id="15" name="Oval 14"/>
          <p:cNvSpPr/>
          <p:nvPr/>
        </p:nvSpPr>
        <p:spPr>
          <a:xfrm>
            <a:off x="6087342" y="202284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16" name="Oval 15"/>
          <p:cNvSpPr/>
          <p:nvPr/>
        </p:nvSpPr>
        <p:spPr>
          <a:xfrm>
            <a:off x="3274566" y="2040855"/>
            <a:ext cx="867523" cy="925366"/>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525"/>
          </a:p>
        </p:txBody>
      </p:sp>
      <p:sp>
        <p:nvSpPr>
          <p:cNvPr id="17" name="Oval 16"/>
          <p:cNvSpPr/>
          <p:nvPr/>
        </p:nvSpPr>
        <p:spPr>
          <a:xfrm>
            <a:off x="2344576" y="2055126"/>
            <a:ext cx="867523" cy="925366"/>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525"/>
          </a:p>
        </p:txBody>
      </p:sp>
      <p:sp>
        <p:nvSpPr>
          <p:cNvPr id="18" name="Oval 17"/>
          <p:cNvSpPr/>
          <p:nvPr/>
        </p:nvSpPr>
        <p:spPr>
          <a:xfrm>
            <a:off x="4227363" y="2031899"/>
            <a:ext cx="867523" cy="925366"/>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525"/>
          </a:p>
        </p:txBody>
      </p:sp>
      <p:sp>
        <p:nvSpPr>
          <p:cNvPr id="19" name="Rectangle 18"/>
          <p:cNvSpPr/>
          <p:nvPr/>
        </p:nvSpPr>
        <p:spPr>
          <a:xfrm>
            <a:off x="2819064" y="2850359"/>
            <a:ext cx="3922710" cy="697891"/>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050" dirty="0"/>
          </a:p>
        </p:txBody>
      </p:sp>
      <p:sp>
        <p:nvSpPr>
          <p:cNvPr id="20" name="TextBox 19"/>
          <p:cNvSpPr txBox="1"/>
          <p:nvPr/>
        </p:nvSpPr>
        <p:spPr>
          <a:xfrm>
            <a:off x="3383922" y="3140170"/>
            <a:ext cx="3094117" cy="276999"/>
          </a:xfrm>
          <a:prstGeom prst="rect">
            <a:avLst/>
          </a:prstGeom>
          <a:noFill/>
        </p:spPr>
        <p:txBody>
          <a:bodyPr wrap="none" rtlCol="0">
            <a:spAutoFit/>
          </a:bodyPr>
          <a:lstStyle/>
          <a:p>
            <a:r>
              <a:rPr lang="en-US" sz="1200" dirty="0"/>
              <a:t>Generic Platform for running </a:t>
            </a:r>
            <a:r>
              <a:rPr lang="en-US" sz="1200" dirty="0" err="1"/>
              <a:t>microservices</a:t>
            </a:r>
            <a:endParaRPr lang="nl-NL" sz="1200" dirty="0"/>
          </a:p>
        </p:txBody>
      </p:sp>
      <p:sp>
        <p:nvSpPr>
          <p:cNvPr id="21" name="Can 20"/>
          <p:cNvSpPr/>
          <p:nvPr/>
        </p:nvSpPr>
        <p:spPr>
          <a:xfrm>
            <a:off x="2502849" y="2485528"/>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2" name="Can 21"/>
          <p:cNvSpPr/>
          <p:nvPr/>
        </p:nvSpPr>
        <p:spPr>
          <a:xfrm>
            <a:off x="3806625" y="2177025"/>
            <a:ext cx="181444" cy="243755"/>
          </a:xfrm>
          <a:prstGeom prst="can">
            <a:avLst/>
          </a:prstGeom>
          <a:ln>
            <a:prstDash val="dash"/>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3" name="Can 22"/>
          <p:cNvSpPr/>
          <p:nvPr/>
        </p:nvSpPr>
        <p:spPr>
          <a:xfrm>
            <a:off x="4478795" y="2485601"/>
            <a:ext cx="471511" cy="234748"/>
          </a:xfrm>
          <a:prstGeom prst="can">
            <a:avLst/>
          </a:prstGeom>
          <a:ln>
            <a:prstDash val="dash"/>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24" name="Can 23"/>
          <p:cNvSpPr/>
          <p:nvPr/>
        </p:nvSpPr>
        <p:spPr>
          <a:xfrm>
            <a:off x="5315625" y="2169890"/>
            <a:ext cx="275488" cy="275717"/>
          </a:xfrm>
          <a:prstGeom prst="can">
            <a:avLst/>
          </a:prstGeom>
          <a:ln>
            <a:prstDash val="dash"/>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25" name="Can 24"/>
          <p:cNvSpPr/>
          <p:nvPr/>
        </p:nvSpPr>
        <p:spPr>
          <a:xfrm>
            <a:off x="6210736" y="225032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26" name="Can 25"/>
          <p:cNvSpPr/>
          <p:nvPr/>
        </p:nvSpPr>
        <p:spPr>
          <a:xfrm>
            <a:off x="3951875" y="4330159"/>
            <a:ext cx="275488" cy="275717"/>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27" name="Cube 26"/>
          <p:cNvSpPr/>
          <p:nvPr/>
        </p:nvSpPr>
        <p:spPr>
          <a:xfrm>
            <a:off x="7346095" y="4036341"/>
            <a:ext cx="1020431" cy="525780"/>
          </a:xfrm>
          <a:prstGeom prst="cube">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en-US" sz="1013" dirty="0"/>
              <a:t>Event Hub</a:t>
            </a:r>
            <a:endParaRPr lang="nl-NL" sz="1013" dirty="0"/>
          </a:p>
        </p:txBody>
      </p:sp>
      <p:sp>
        <p:nvSpPr>
          <p:cNvPr id="28" name="Can 27"/>
          <p:cNvSpPr/>
          <p:nvPr/>
        </p:nvSpPr>
        <p:spPr>
          <a:xfrm>
            <a:off x="4911150" y="4069764"/>
            <a:ext cx="181444" cy="243755"/>
          </a:xfrm>
          <a:prstGeom prst="can">
            <a:avLst/>
          </a:prstGeom>
          <a:ln>
            <a:prstDash val="solid"/>
          </a:ln>
        </p:spPr>
        <p:style>
          <a:lnRef idx="1">
            <a:schemeClr val="dk1"/>
          </a:lnRef>
          <a:fillRef idx="2">
            <a:schemeClr val="dk1"/>
          </a:fillRef>
          <a:effectRef idx="1">
            <a:schemeClr val="dk1"/>
          </a:effectRef>
          <a:fontRef idx="minor">
            <a:schemeClr val="dk1"/>
          </a:fontRef>
        </p:style>
        <p:txBody>
          <a:bodyPr rtlCol="0" anchor="ctr"/>
          <a:lstStyle/>
          <a:p>
            <a:pPr algn="ctr"/>
            <a:endParaRPr lang="nl-NL" sz="1013"/>
          </a:p>
        </p:txBody>
      </p:sp>
      <p:sp>
        <p:nvSpPr>
          <p:cNvPr id="29" name="Can 28"/>
          <p:cNvSpPr/>
          <p:nvPr/>
        </p:nvSpPr>
        <p:spPr>
          <a:xfrm>
            <a:off x="6598374" y="4330159"/>
            <a:ext cx="231475" cy="168227"/>
          </a:xfrm>
          <a:prstGeom prst="can">
            <a:avLst/>
          </a:prstGeom>
          <a:ln>
            <a:prstDash val="solid"/>
          </a:ln>
        </p:spPr>
        <p:style>
          <a:lnRef idx="1">
            <a:schemeClr val="dk1"/>
          </a:lnRef>
          <a:fillRef idx="3">
            <a:schemeClr val="dk1"/>
          </a:fillRef>
          <a:effectRef idx="2">
            <a:schemeClr val="dk1"/>
          </a:effectRef>
          <a:fontRef idx="minor">
            <a:schemeClr val="lt1"/>
          </a:fontRef>
        </p:style>
        <p:txBody>
          <a:bodyPr rtlCol="0" anchor="ctr"/>
          <a:lstStyle/>
          <a:p>
            <a:pPr algn="ctr"/>
            <a:endParaRPr lang="nl-NL" sz="1013"/>
          </a:p>
        </p:txBody>
      </p:sp>
      <p:sp>
        <p:nvSpPr>
          <p:cNvPr id="30" name="Can 29"/>
          <p:cNvSpPr/>
          <p:nvPr/>
        </p:nvSpPr>
        <p:spPr>
          <a:xfrm>
            <a:off x="6982804" y="3956759"/>
            <a:ext cx="137744" cy="159164"/>
          </a:xfrm>
          <a:prstGeom prst="can">
            <a:avLst/>
          </a:prstGeom>
          <a:ln>
            <a:prstDash val="solid"/>
          </a:ln>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1013"/>
          </a:p>
        </p:txBody>
      </p:sp>
      <p:sp>
        <p:nvSpPr>
          <p:cNvPr id="31" name="Can 30"/>
          <p:cNvSpPr/>
          <p:nvPr/>
        </p:nvSpPr>
        <p:spPr>
          <a:xfrm>
            <a:off x="4702306" y="4414272"/>
            <a:ext cx="247214" cy="235282"/>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32" name="Can 31"/>
          <p:cNvSpPr/>
          <p:nvPr/>
        </p:nvSpPr>
        <p:spPr>
          <a:xfrm>
            <a:off x="2846434" y="2293300"/>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3" name="Can 32"/>
          <p:cNvSpPr/>
          <p:nvPr/>
        </p:nvSpPr>
        <p:spPr>
          <a:xfrm>
            <a:off x="6045168" y="4240593"/>
            <a:ext cx="185786" cy="139843"/>
          </a:xfrm>
          <a:prstGeom prst="can">
            <a:avLst/>
          </a:prstGeom>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34" name="Cube 33"/>
          <p:cNvSpPr/>
          <p:nvPr/>
        </p:nvSpPr>
        <p:spPr>
          <a:xfrm>
            <a:off x="987963" y="3639223"/>
            <a:ext cx="955137" cy="657089"/>
          </a:xfrm>
          <a:prstGeom prst="cube">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1013" dirty="0">
                <a:solidFill>
                  <a:schemeClr val="tx1">
                    <a:lumMod val="95000"/>
                    <a:lumOff val="5000"/>
                  </a:schemeClr>
                </a:solidFill>
              </a:rPr>
              <a:t>Big Data</a:t>
            </a:r>
            <a:endParaRPr lang="nl-NL" sz="1013" dirty="0">
              <a:solidFill>
                <a:schemeClr val="tx1">
                  <a:lumMod val="95000"/>
                  <a:lumOff val="5000"/>
                </a:schemeClr>
              </a:solidFill>
            </a:endParaRPr>
          </a:p>
        </p:txBody>
      </p:sp>
      <p:sp>
        <p:nvSpPr>
          <p:cNvPr id="12" name="Cube 11"/>
          <p:cNvSpPr/>
          <p:nvPr/>
        </p:nvSpPr>
        <p:spPr>
          <a:xfrm>
            <a:off x="1864967" y="3847669"/>
            <a:ext cx="920115" cy="857250"/>
          </a:xfrm>
          <a:prstGeom prst="cube">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1013" dirty="0">
                <a:solidFill>
                  <a:schemeClr val="tx1">
                    <a:lumMod val="95000"/>
                    <a:lumOff val="5000"/>
                  </a:schemeClr>
                </a:solidFill>
              </a:rPr>
              <a:t>Block Storage</a:t>
            </a:r>
            <a:endParaRPr lang="nl-NL" sz="1013" dirty="0">
              <a:solidFill>
                <a:schemeClr val="tx1">
                  <a:lumMod val="95000"/>
                  <a:lumOff val="5000"/>
                </a:schemeClr>
              </a:solidFill>
            </a:endParaRPr>
          </a:p>
        </p:txBody>
      </p:sp>
      <p:sp>
        <p:nvSpPr>
          <p:cNvPr id="39" name="Can 38"/>
          <p:cNvSpPr/>
          <p:nvPr/>
        </p:nvSpPr>
        <p:spPr>
          <a:xfrm>
            <a:off x="2688634" y="1794262"/>
            <a:ext cx="275488" cy="275717"/>
          </a:xfrm>
          <a:prstGeom prst="can">
            <a:avLst/>
          </a:prstGeom>
          <a:gradFill>
            <a:gsLst>
              <a:gs pos="0">
                <a:schemeClr val="accent5">
                  <a:lumMod val="110000"/>
                  <a:satMod val="105000"/>
                  <a:tint val="67000"/>
                  <a:alpha val="54000"/>
                </a:schemeClr>
              </a:gs>
              <a:gs pos="50000">
                <a:schemeClr val="accent5">
                  <a:lumMod val="105000"/>
                  <a:satMod val="103000"/>
                  <a:tint val="73000"/>
                  <a:alpha val="76000"/>
                </a:schemeClr>
              </a:gs>
              <a:gs pos="100000">
                <a:schemeClr val="accent5">
                  <a:lumMod val="105000"/>
                  <a:satMod val="109000"/>
                  <a:tint val="81000"/>
                  <a:alpha val="66000"/>
                </a:schemeClr>
              </a:gs>
            </a:gsLst>
          </a:gradFill>
          <a:ln>
            <a:prstDash val="dash"/>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1013"/>
          </a:p>
        </p:txBody>
      </p:sp>
      <p:sp>
        <p:nvSpPr>
          <p:cNvPr id="40" name="Can 39"/>
          <p:cNvSpPr/>
          <p:nvPr/>
        </p:nvSpPr>
        <p:spPr>
          <a:xfrm>
            <a:off x="3032219" y="1602035"/>
            <a:ext cx="185786" cy="139843"/>
          </a:xfrm>
          <a:prstGeom prst="can">
            <a:avLst/>
          </a:prstGeom>
          <a:ln>
            <a:prstDash val="dash"/>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nl-NL" sz="1013"/>
          </a:p>
        </p:txBody>
      </p:sp>
      <p:sp>
        <p:nvSpPr>
          <p:cNvPr id="41" name="Can 40"/>
          <p:cNvSpPr/>
          <p:nvPr/>
        </p:nvSpPr>
        <p:spPr>
          <a:xfrm>
            <a:off x="3447565" y="2504414"/>
            <a:ext cx="181444" cy="243755"/>
          </a:xfrm>
          <a:prstGeom prst="can">
            <a:avLst/>
          </a:prstGeom>
          <a:solidFill>
            <a:schemeClr val="accent5">
              <a:alpha val="51000"/>
            </a:schemeClr>
          </a:solidFill>
          <a:ln>
            <a:prstDash val="dash"/>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2" name="Can 41"/>
          <p:cNvSpPr/>
          <p:nvPr/>
        </p:nvSpPr>
        <p:spPr>
          <a:xfrm>
            <a:off x="3428006" y="3856896"/>
            <a:ext cx="159054" cy="165507"/>
          </a:xfrm>
          <a:prstGeom prst="can">
            <a:avLst/>
          </a:prstGeom>
          <a:ln/>
        </p:spPr>
        <p:style>
          <a:lnRef idx="3">
            <a:schemeClr val="lt1"/>
          </a:lnRef>
          <a:fillRef idx="1">
            <a:schemeClr val="accent5"/>
          </a:fillRef>
          <a:effectRef idx="1">
            <a:schemeClr val="accent5"/>
          </a:effectRef>
          <a:fontRef idx="minor">
            <a:schemeClr val="lt1"/>
          </a:fontRef>
        </p:style>
        <p:txBody>
          <a:bodyPr rtlCol="0" anchor="ctr"/>
          <a:lstStyle/>
          <a:p>
            <a:pPr algn="ctr"/>
            <a:endParaRPr lang="nl-NL" sz="1013"/>
          </a:p>
        </p:txBody>
      </p:sp>
      <p:sp>
        <p:nvSpPr>
          <p:cNvPr id="43" name="Oval 42"/>
          <p:cNvSpPr/>
          <p:nvPr/>
        </p:nvSpPr>
        <p:spPr>
          <a:xfrm>
            <a:off x="6549042" y="163949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4" name="Can 43"/>
          <p:cNvSpPr/>
          <p:nvPr/>
        </p:nvSpPr>
        <p:spPr>
          <a:xfrm>
            <a:off x="6672436" y="186697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5" name="Oval 44"/>
          <p:cNvSpPr/>
          <p:nvPr/>
        </p:nvSpPr>
        <p:spPr>
          <a:xfrm>
            <a:off x="6982116" y="2040855"/>
            <a:ext cx="867523" cy="925366"/>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525"/>
          </a:p>
        </p:txBody>
      </p:sp>
      <p:sp>
        <p:nvSpPr>
          <p:cNvPr id="46" name="Can 45"/>
          <p:cNvSpPr/>
          <p:nvPr/>
        </p:nvSpPr>
        <p:spPr>
          <a:xfrm>
            <a:off x="7105510" y="2268330"/>
            <a:ext cx="247214" cy="235282"/>
          </a:xfrm>
          <a:prstGeom prst="can">
            <a:avLst/>
          </a:prstGeom>
          <a:ln>
            <a:prstDash val="dash"/>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1013"/>
          </a:p>
        </p:txBody>
      </p:sp>
      <p:sp>
        <p:nvSpPr>
          <p:cNvPr id="47" name="Cube 46"/>
          <p:cNvSpPr/>
          <p:nvPr/>
        </p:nvSpPr>
        <p:spPr>
          <a:xfrm>
            <a:off x="7881817" y="3359258"/>
            <a:ext cx="670091" cy="52578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13" dirty="0"/>
              <a:t>LDAP</a:t>
            </a:r>
            <a:endParaRPr lang="nl-NL" sz="1013" dirty="0"/>
          </a:p>
        </p:txBody>
      </p:sp>
      <p:pic>
        <p:nvPicPr>
          <p:cNvPr id="2050" name="Picture 2" descr="Image result for viktor kortschno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6904" y="138873"/>
            <a:ext cx="1021082" cy="110904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61</a:t>
            </a:fld>
            <a:endParaRPr lang="nl-NL"/>
          </a:p>
        </p:txBody>
      </p:sp>
    </p:spTree>
    <p:extLst>
      <p:ext uri="{BB962C8B-B14F-4D97-AF65-F5344CB8AC3E}">
        <p14:creationId xmlns:p14="http://schemas.microsoft.com/office/powerpoint/2010/main" val="1105557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3"/>
                                        </p:tgtEl>
                                        <p:attrNameLst>
                                          <p:attrName>style.visibility</p:attrName>
                                        </p:attrNameLst>
                                      </p:cBhvr>
                                      <p:to>
                                        <p:strVal val="visible"/>
                                      </p:to>
                                    </p:set>
                                    <p:animEffect transition="in" filter="fade">
                                      <p:cBhvr>
                                        <p:cTn id="13" dur="500"/>
                                        <p:tgtEl>
                                          <p:spTgt spid="2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animEffect transition="in" filter="fade">
                                      <p:cBhvr>
                                        <p:cTn id="25" dur="500"/>
                                        <p:tgtEl>
                                          <p:spTgt spid="2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500"/>
                                        <p:tgtEl>
                                          <p:spTgt spid="2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30"/>
                                        </p:tgtEl>
                                        <p:attrNameLst>
                                          <p:attrName>style.visibility</p:attrName>
                                        </p:attrNameLst>
                                      </p:cBhvr>
                                      <p:to>
                                        <p:strVal val="visible"/>
                                      </p:to>
                                    </p:set>
                                    <p:animEffect transition="in" filter="fade">
                                      <p:cBhvr>
                                        <p:cTn id="31" dur="500"/>
                                        <p:tgtEl>
                                          <p:spTgt spid="3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fade">
                                      <p:cBhvr>
                                        <p:cTn id="34" dur="500"/>
                                        <p:tgtEl>
                                          <p:spTgt spid="3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32"/>
                                        </p:tgtEl>
                                        <p:attrNameLst>
                                          <p:attrName>style.visibility</p:attrName>
                                        </p:attrNameLst>
                                      </p:cBhvr>
                                      <p:to>
                                        <p:strVal val="visible"/>
                                      </p:to>
                                    </p:set>
                                    <p:animEffect transition="in" filter="fade">
                                      <p:cBhvr>
                                        <p:cTn id="37" dur="500"/>
                                        <p:tgtEl>
                                          <p:spTgt spid="3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3"/>
                                        </p:tgtEl>
                                        <p:attrNameLst>
                                          <p:attrName>style.visibility</p:attrName>
                                        </p:attrNameLst>
                                      </p:cBhvr>
                                      <p:to>
                                        <p:strVal val="visible"/>
                                      </p:to>
                                    </p:set>
                                    <p:animEffect transition="in" filter="fade">
                                      <p:cBhvr>
                                        <p:cTn id="40" dur="500"/>
                                        <p:tgtEl>
                                          <p:spTgt spid="33"/>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7"/>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5"/>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8"/>
                                        </p:tgtEl>
                                        <p:attrNameLst>
                                          <p:attrName>style.visibility</p:attrName>
                                        </p:attrNameLst>
                                      </p:cBhvr>
                                      <p:to>
                                        <p:strVal val="visible"/>
                                      </p:to>
                                    </p:set>
                                  </p:childTnLst>
                                </p:cTn>
                              </p:par>
                              <p:par>
                                <p:cTn id="57" presetID="10" presetClass="entr" presetSubtype="0" fill="hold" grpId="0" nodeType="withEffect">
                                  <p:stCondLst>
                                    <p:cond delay="0"/>
                                  </p:stCondLst>
                                  <p:childTnLst>
                                    <p:set>
                                      <p:cBhvr>
                                        <p:cTn id="58" dur="1" fill="hold">
                                          <p:stCondLst>
                                            <p:cond delay="0"/>
                                          </p:stCondLst>
                                        </p:cTn>
                                        <p:tgtEl>
                                          <p:spTgt spid="41"/>
                                        </p:tgtEl>
                                        <p:attrNameLst>
                                          <p:attrName>style.visibility</p:attrName>
                                        </p:attrNameLst>
                                      </p:cBhvr>
                                      <p:to>
                                        <p:strVal val="visible"/>
                                      </p:to>
                                    </p:set>
                                    <p:animEffect transition="in" filter="fade">
                                      <p:cBhvr>
                                        <p:cTn id="59" dur="500"/>
                                        <p:tgtEl>
                                          <p:spTgt spid="41"/>
                                        </p:tgtEl>
                                      </p:cBhvr>
                                    </p:animEffect>
                                  </p:childTnLst>
                                </p:cTn>
                              </p:par>
                            </p:childTnLst>
                          </p:cTn>
                        </p:par>
                        <p:par>
                          <p:cTn id="60" fill="hold">
                            <p:stCondLst>
                              <p:cond delay="500"/>
                            </p:stCondLst>
                            <p:childTnLst>
                              <p:par>
                                <p:cTn id="61" presetID="1" presetClass="entr" presetSubtype="0"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childTnLst>
                                </p:cTn>
                              </p:par>
                            </p:childTnLst>
                          </p:cTn>
                        </p:par>
                        <p:par>
                          <p:cTn id="63" fill="hold">
                            <p:stCondLst>
                              <p:cond delay="500"/>
                            </p:stCondLst>
                            <p:childTnLst>
                              <p:par>
                                <p:cTn id="64" presetID="1" presetClass="entr" presetSubtype="0" fill="hold" grpId="0" nodeType="afterEffect">
                                  <p:stCondLst>
                                    <p:cond delay="0"/>
                                  </p:stCondLst>
                                  <p:childTnLst>
                                    <p:set>
                                      <p:cBhvr>
                                        <p:cTn id="65" dur="1" fill="hold">
                                          <p:stCondLst>
                                            <p:cond delay="0"/>
                                          </p:stCondLst>
                                        </p:cTn>
                                        <p:tgtEl>
                                          <p:spTgt spid="46"/>
                                        </p:tgtEl>
                                        <p:attrNameLst>
                                          <p:attrName>style.visibility</p:attrName>
                                        </p:attrNameLst>
                                      </p:cBhvr>
                                      <p:to>
                                        <p:strVal val="visible"/>
                                      </p:to>
                                    </p:set>
                                  </p:childTnLst>
                                </p:cTn>
                              </p:par>
                              <p:par>
                                <p:cTn id="66" presetID="1" presetClass="entr" presetSubtype="0" fill="hold" grpId="0" nodeType="withEffect">
                                  <p:stCondLst>
                                    <p:cond delay="0"/>
                                  </p:stCondLst>
                                  <p:childTnLst>
                                    <p:set>
                                      <p:cBhvr>
                                        <p:cTn id="67" dur="1" fill="hold">
                                          <p:stCondLst>
                                            <p:cond delay="0"/>
                                          </p:stCondLst>
                                        </p:cTn>
                                        <p:tgtEl>
                                          <p:spTgt spid="45"/>
                                        </p:tgtEl>
                                        <p:attrNameLst>
                                          <p:attrName>style.visibility</p:attrName>
                                        </p:attrNameLst>
                                      </p:cBhvr>
                                      <p:to>
                                        <p:strVal val="visible"/>
                                      </p:to>
                                    </p:set>
                                  </p:childTnLst>
                                </p:cTn>
                              </p:par>
                              <p:par>
                                <p:cTn id="68" presetID="1" presetClass="entr" presetSubtype="0" fill="hold" grpId="0" nodeType="withEffect">
                                  <p:stCondLst>
                                    <p:cond delay="0"/>
                                  </p:stCondLst>
                                  <p:childTnLst>
                                    <p:set>
                                      <p:cBhvr>
                                        <p:cTn id="69" dur="1" fill="hold">
                                          <p:stCondLst>
                                            <p:cond delay="0"/>
                                          </p:stCondLst>
                                        </p:cTn>
                                        <p:tgtEl>
                                          <p:spTgt spid="43"/>
                                        </p:tgtEl>
                                        <p:attrNameLst>
                                          <p:attrName>style.visibility</p:attrName>
                                        </p:attrNameLst>
                                      </p:cBhvr>
                                      <p:to>
                                        <p:strVal val="visible"/>
                                      </p:to>
                                    </p:set>
                                  </p:childTnLst>
                                </p:cTn>
                              </p:par>
                              <p:par>
                                <p:cTn id="70" presetID="10" presetClass="entr" presetSubtype="0" fill="hold" grpId="0" nodeType="withEffect">
                                  <p:stCondLst>
                                    <p:cond delay="0"/>
                                  </p:stCondLst>
                                  <p:childTnLst>
                                    <p:set>
                                      <p:cBhvr>
                                        <p:cTn id="71" dur="1" fill="hold">
                                          <p:stCondLst>
                                            <p:cond delay="0"/>
                                          </p:stCondLst>
                                        </p:cTn>
                                        <p:tgtEl>
                                          <p:spTgt spid="42"/>
                                        </p:tgtEl>
                                        <p:attrNameLst>
                                          <p:attrName>style.visibility</p:attrName>
                                        </p:attrNameLst>
                                      </p:cBhvr>
                                      <p:to>
                                        <p:strVal val="visible"/>
                                      </p:to>
                                    </p:set>
                                    <p:animEffect transition="in" filter="fade">
                                      <p:cBhvr>
                                        <p:cTn id="72"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5" grpId="0" animBg="1"/>
      <p:bldP spid="36" grpId="0" animBg="1"/>
      <p:bldP spid="37" grpId="0" animBg="1"/>
      <p:bldP spid="21" grpId="0" animBg="1"/>
      <p:bldP spid="22" grpId="0" animBg="1"/>
      <p:bldP spid="23" grpId="0" animBg="1"/>
      <p:bldP spid="24" grpId="0" animBg="1"/>
      <p:bldP spid="25" grpId="0" animBg="1"/>
      <p:bldP spid="26" grpId="0" animBg="1"/>
      <p:bldP spid="28" grpId="0" animBg="1"/>
      <p:bldP spid="29" grpId="0" animBg="1"/>
      <p:bldP spid="30" grpId="0" animBg="1"/>
      <p:bldP spid="31" grpId="0" animBg="1"/>
      <p:bldP spid="32" grpId="0" animBg="1"/>
      <p:bldP spid="33" grpId="0" animBg="1"/>
      <p:bldP spid="39" grpId="0" animBg="1"/>
      <p:bldP spid="40" grpId="0" animBg="1"/>
      <p:bldP spid="41" grpId="0" animBg="1"/>
      <p:bldP spid="42" grpId="0" animBg="1"/>
      <p:bldP spid="43" grpId="0" animBg="1"/>
      <p:bldP spid="44" grpId="0" animBg="1"/>
      <p:bldP spid="45" grpId="0" animBg="1"/>
      <p:bldP spid="46"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75" fontAlgn="base" hangingPunct="0">
              <a:spcAft>
                <a:spcPct val="0"/>
              </a:spcAft>
            </a:pPr>
            <a:r>
              <a:rPr lang="fr-FR" dirty="0" err="1"/>
              <a:t>Bounded</a:t>
            </a:r>
            <a:r>
              <a:rPr lang="fr-FR" dirty="0"/>
              <a:t> </a:t>
            </a:r>
            <a:r>
              <a:rPr lang="fr-FR" dirty="0" err="1"/>
              <a:t>context</a:t>
            </a:r>
            <a:r>
              <a:rPr lang="fr-FR" dirty="0"/>
              <a:t> in </a:t>
            </a:r>
            <a:r>
              <a:rPr lang="fr-FR" dirty="0" err="1"/>
              <a:t>microservices</a:t>
            </a:r>
            <a:endParaRPr lang="fr-FR" dirty="0"/>
          </a:p>
        </p:txBody>
      </p:sp>
      <p:sp>
        <p:nvSpPr>
          <p:cNvPr id="3" name="Content Placeholder 2"/>
          <p:cNvSpPr>
            <a:spLocks noGrp="1"/>
          </p:cNvSpPr>
          <p:nvPr>
            <p:ph idx="1"/>
          </p:nvPr>
        </p:nvSpPr>
        <p:spPr/>
        <p:txBody>
          <a:bodyPr/>
          <a:lstStyle/>
          <a:p>
            <a:r>
              <a:rPr lang="fr-FR" dirty="0"/>
              <a:t>A </a:t>
            </a:r>
            <a:r>
              <a:rPr lang="fr-FR" dirty="0" err="1"/>
              <a:t>micoservice</a:t>
            </a:r>
            <a:r>
              <a:rPr lang="fr-FR" dirty="0"/>
              <a:t> </a:t>
            </a:r>
            <a:r>
              <a:rPr lang="fr-FR" dirty="0" err="1"/>
              <a:t>needs</a:t>
            </a:r>
            <a:r>
              <a:rPr lang="fr-FR" dirty="0"/>
              <a:t> to </a:t>
            </a:r>
            <a:r>
              <a:rPr lang="fr-FR" dirty="0" err="1"/>
              <a:t>be</a:t>
            </a:r>
            <a:r>
              <a:rPr lang="fr-FR" dirty="0"/>
              <a:t> able to </a:t>
            </a:r>
            <a:r>
              <a:rPr lang="fr-FR" dirty="0" err="1"/>
              <a:t>run</a:t>
            </a:r>
            <a:r>
              <a:rPr lang="fr-FR" dirty="0"/>
              <a:t> </a:t>
            </a:r>
            <a:r>
              <a:rPr lang="fr-FR" dirty="0" err="1"/>
              <a:t>independently</a:t>
            </a:r>
            <a:endParaRPr lang="fr-FR" dirty="0"/>
          </a:p>
          <a:p>
            <a:r>
              <a:rPr lang="fr-FR" dirty="0"/>
              <a:t>It </a:t>
            </a:r>
            <a:r>
              <a:rPr lang="fr-FR" dirty="0" err="1"/>
              <a:t>needs</a:t>
            </a:r>
            <a:r>
              <a:rPr lang="fr-FR" dirty="0"/>
              <a:t> to </a:t>
            </a:r>
            <a:r>
              <a:rPr lang="fr-FR" dirty="0" err="1"/>
              <a:t>contain</a:t>
            </a:r>
            <a:r>
              <a:rPr lang="fr-FR" dirty="0"/>
              <a:t> &amp; </a:t>
            </a:r>
            <a:r>
              <a:rPr lang="fr-FR" dirty="0" err="1"/>
              <a:t>own</a:t>
            </a:r>
            <a:r>
              <a:rPr lang="fr-FR" dirty="0"/>
              <a:t> all data </a:t>
            </a:r>
            <a:r>
              <a:rPr lang="fr-FR" dirty="0" err="1"/>
              <a:t>required</a:t>
            </a:r>
            <a:r>
              <a:rPr lang="fr-FR" dirty="0"/>
              <a:t> to </a:t>
            </a:r>
            <a:r>
              <a:rPr lang="fr-FR" dirty="0" err="1"/>
              <a:t>run</a:t>
            </a:r>
            <a:endParaRPr lang="fr-FR" dirty="0"/>
          </a:p>
          <a:p>
            <a:pPr lvl="1"/>
            <a:r>
              <a:rPr lang="fr-FR" dirty="0"/>
              <a:t>It </a:t>
            </a:r>
            <a:r>
              <a:rPr lang="fr-FR" dirty="0" err="1"/>
              <a:t>cannot</a:t>
            </a:r>
            <a:r>
              <a:rPr lang="fr-FR" dirty="0"/>
              <a:t> </a:t>
            </a:r>
            <a:r>
              <a:rPr lang="fr-FR" dirty="0" err="1"/>
              <a:t>depend</a:t>
            </a:r>
            <a:r>
              <a:rPr lang="fr-FR" dirty="0"/>
              <a:t> on </a:t>
            </a:r>
            <a:r>
              <a:rPr lang="fr-FR" dirty="0" err="1"/>
              <a:t>other</a:t>
            </a:r>
            <a:r>
              <a:rPr lang="fr-FR" dirty="0"/>
              <a:t> </a:t>
            </a:r>
            <a:r>
              <a:rPr lang="fr-FR" dirty="0" err="1"/>
              <a:t>microservices</a:t>
            </a:r>
            <a:endParaRPr lang="fr-FR" dirty="0"/>
          </a:p>
          <a:p>
            <a:endParaRPr lang="fr-FR" dirty="0"/>
          </a:p>
        </p:txBody>
      </p:sp>
      <p:sp>
        <p:nvSpPr>
          <p:cNvPr id="7" name="Rounded Rectangle 6"/>
          <p:cNvSpPr/>
          <p:nvPr/>
        </p:nvSpPr>
        <p:spPr>
          <a:xfrm>
            <a:off x="1919481" y="3033585"/>
            <a:ext cx="699449"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8" name="Rounded Rectangle 7"/>
          <p:cNvSpPr/>
          <p:nvPr/>
        </p:nvSpPr>
        <p:spPr>
          <a:xfrm>
            <a:off x="1919481" y="303358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9" name="Rectangular Callout 8"/>
          <p:cNvSpPr/>
          <p:nvPr/>
        </p:nvSpPr>
        <p:spPr>
          <a:xfrm>
            <a:off x="2128350" y="2339825"/>
            <a:ext cx="1034103" cy="506114"/>
          </a:xfrm>
          <a:prstGeom prst="wedgeRectCallout">
            <a:avLst>
              <a:gd name="adj1" fmla="val -19518"/>
              <a:gd name="adj2" fmla="val 103417"/>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Customer</a:t>
            </a:r>
            <a:endParaRPr lang="en-US" sz="1500" dirty="0"/>
          </a:p>
        </p:txBody>
      </p:sp>
      <p:sp>
        <p:nvSpPr>
          <p:cNvPr id="11" name="Lightning Bolt 10"/>
          <p:cNvSpPr/>
          <p:nvPr/>
        </p:nvSpPr>
        <p:spPr>
          <a:xfrm>
            <a:off x="2357145" y="3392581"/>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2" name="Right Arrow 11"/>
          <p:cNvSpPr/>
          <p:nvPr/>
        </p:nvSpPr>
        <p:spPr>
          <a:xfrm>
            <a:off x="2685160" y="3437190"/>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3" name="Rounded Rectangle 12"/>
          <p:cNvSpPr/>
          <p:nvPr/>
        </p:nvSpPr>
        <p:spPr>
          <a:xfrm>
            <a:off x="5221673" y="2175766"/>
            <a:ext cx="1415165" cy="1183791"/>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100"/>
          </a:p>
        </p:txBody>
      </p:sp>
      <p:sp>
        <p:nvSpPr>
          <p:cNvPr id="14" name="Rounded Rectangle 13"/>
          <p:cNvSpPr/>
          <p:nvPr/>
        </p:nvSpPr>
        <p:spPr>
          <a:xfrm>
            <a:off x="5937389" y="2175766"/>
            <a:ext cx="699449" cy="325972"/>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00" b="1" dirty="0">
                <a:solidFill>
                  <a:schemeClr val="bg2">
                    <a:lumMod val="95000"/>
                  </a:schemeClr>
                </a:solidFill>
              </a:rPr>
              <a:t>API</a:t>
            </a:r>
            <a:endParaRPr lang="en-US" sz="1800" b="1" dirty="0">
              <a:solidFill>
                <a:schemeClr val="bg2">
                  <a:lumMod val="95000"/>
                </a:schemeClr>
              </a:solidFill>
            </a:endParaRPr>
          </a:p>
        </p:txBody>
      </p:sp>
      <p:sp>
        <p:nvSpPr>
          <p:cNvPr id="15" name="Rounded Rectangle 14"/>
          <p:cNvSpPr/>
          <p:nvPr/>
        </p:nvSpPr>
        <p:spPr>
          <a:xfrm>
            <a:off x="5221673" y="2175766"/>
            <a:ext cx="699449" cy="325972"/>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800" b="1" dirty="0">
                <a:solidFill>
                  <a:schemeClr val="bg2">
                    <a:lumMod val="95000"/>
                  </a:schemeClr>
                </a:solidFill>
              </a:rPr>
              <a:t>UI</a:t>
            </a:r>
            <a:endParaRPr lang="en-US" sz="1800" b="1" dirty="0">
              <a:solidFill>
                <a:schemeClr val="bg2">
                  <a:lumMod val="95000"/>
                </a:schemeClr>
              </a:solidFill>
            </a:endParaRPr>
          </a:p>
        </p:txBody>
      </p:sp>
      <p:sp>
        <p:nvSpPr>
          <p:cNvPr id="16" name="Rectangular Callout 15"/>
          <p:cNvSpPr/>
          <p:nvPr/>
        </p:nvSpPr>
        <p:spPr>
          <a:xfrm>
            <a:off x="4675658" y="3548150"/>
            <a:ext cx="895739" cy="504768"/>
          </a:xfrm>
          <a:prstGeom prst="wedgeRectCallout">
            <a:avLst>
              <a:gd name="adj1" fmla="val 42125"/>
              <a:gd name="adj2" fmla="val -116923"/>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sz="1500" dirty="0"/>
              <a:t>Order</a:t>
            </a:r>
            <a:endParaRPr lang="en-US" sz="1500" dirty="0"/>
          </a:p>
        </p:txBody>
      </p:sp>
      <p:sp>
        <p:nvSpPr>
          <p:cNvPr id="17" name="Lightning Bolt 16"/>
          <p:cNvSpPr/>
          <p:nvPr/>
        </p:nvSpPr>
        <p:spPr>
          <a:xfrm>
            <a:off x="4957790" y="2692948"/>
            <a:ext cx="448135" cy="612943"/>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8" name="Right Arrow 17"/>
          <p:cNvSpPr/>
          <p:nvPr/>
        </p:nvSpPr>
        <p:spPr>
          <a:xfrm>
            <a:off x="4837670" y="2928849"/>
            <a:ext cx="240238" cy="2618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100"/>
          </a:p>
        </p:txBody>
      </p:sp>
      <p:sp>
        <p:nvSpPr>
          <p:cNvPr id="19" name="Can 18"/>
          <p:cNvSpPr/>
          <p:nvPr/>
        </p:nvSpPr>
        <p:spPr>
          <a:xfrm>
            <a:off x="6069139" y="2909831"/>
            <a:ext cx="288228" cy="247509"/>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0" name="Can 19"/>
          <p:cNvSpPr/>
          <p:nvPr/>
        </p:nvSpPr>
        <p:spPr>
          <a:xfrm>
            <a:off x="5571397" y="2646262"/>
            <a:ext cx="351815" cy="353157"/>
          </a:xfrm>
          <a:prstGeom prst="can">
            <a:avLst/>
          </a:prstGeom>
          <a:ln>
            <a:prstDash val="solid"/>
          </a:ln>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2100"/>
          </a:p>
        </p:txBody>
      </p:sp>
      <p:sp>
        <p:nvSpPr>
          <p:cNvPr id="21" name="Can 20"/>
          <p:cNvSpPr/>
          <p:nvPr/>
        </p:nvSpPr>
        <p:spPr>
          <a:xfrm>
            <a:off x="2041000" y="3759019"/>
            <a:ext cx="392052" cy="413851"/>
          </a:xfrm>
          <a:prstGeom prst="can">
            <a:avLst/>
          </a:prstGeom>
          <a:ln>
            <a:prstDash val="solid"/>
          </a:ln>
        </p:spPr>
        <p:style>
          <a:lnRef idx="1">
            <a:schemeClr val="accent5"/>
          </a:lnRef>
          <a:fillRef idx="2">
            <a:schemeClr val="accent5"/>
          </a:fillRef>
          <a:effectRef idx="1">
            <a:schemeClr val="accent5"/>
          </a:effectRef>
          <a:fontRef idx="minor">
            <a:schemeClr val="dk1"/>
          </a:fontRef>
        </p:style>
        <p:txBody>
          <a:bodyPr rtlCol="0" anchor="ctr"/>
          <a:lstStyle/>
          <a:p>
            <a:pPr algn="ctr"/>
            <a:endParaRPr lang="nl-NL" sz="2100"/>
          </a:p>
        </p:txBody>
      </p:sp>
      <p:sp>
        <p:nvSpPr>
          <p:cNvPr id="23" name="TextBox 22"/>
          <p:cNvSpPr txBox="1"/>
          <p:nvPr/>
        </p:nvSpPr>
        <p:spPr>
          <a:xfrm>
            <a:off x="2778793" y="3666479"/>
            <a:ext cx="1598515" cy="248209"/>
          </a:xfrm>
          <a:prstGeom prst="rect">
            <a:avLst/>
          </a:prstGeom>
          <a:noFill/>
        </p:spPr>
        <p:txBody>
          <a:bodyPr wrap="none" rtlCol="0">
            <a:spAutoFit/>
          </a:bodyPr>
          <a:lstStyle/>
          <a:p>
            <a:r>
              <a:rPr lang="en-US" sz="1013" dirty="0" err="1">
                <a:ln w="0"/>
                <a:solidFill>
                  <a:schemeClr val="accent1"/>
                </a:solidFill>
                <a:effectLst>
                  <a:outerShdw blurRad="38100" dist="25400" dir="5400000" algn="ctr" rotWithShape="0">
                    <a:srgbClr val="6E747A">
                      <a:alpha val="43000"/>
                    </a:srgbClr>
                  </a:outerShdw>
                </a:effectLst>
              </a:rPr>
              <a:t>CustomerModified</a:t>
            </a:r>
            <a:r>
              <a:rPr lang="en-US" sz="1013" dirty="0">
                <a:ln w="0"/>
                <a:solidFill>
                  <a:schemeClr val="accent1"/>
                </a:solidFill>
                <a:effectLst>
                  <a:outerShdw blurRad="38100" dist="25400" dir="5400000" algn="ctr" rotWithShape="0">
                    <a:srgbClr val="6E747A">
                      <a:alpha val="43000"/>
                    </a:srgbClr>
                  </a:outerShdw>
                </a:effectLst>
              </a:rPr>
              <a:t> event</a:t>
            </a:r>
            <a:endParaRPr lang="nl-NL" sz="1013" dirty="0">
              <a:ln w="0"/>
              <a:solidFill>
                <a:schemeClr val="accent1"/>
              </a:solidFill>
              <a:effectLst>
                <a:outerShdw blurRad="38100" dist="25400" dir="5400000" algn="ctr" rotWithShape="0">
                  <a:srgbClr val="6E747A">
                    <a:alpha val="43000"/>
                  </a:srgbClr>
                </a:outerShdw>
              </a:effectLst>
            </a:endParaRPr>
          </a:p>
        </p:txBody>
      </p:sp>
      <p:sp>
        <p:nvSpPr>
          <p:cNvPr id="24" name="Rectangle 23"/>
          <p:cNvSpPr/>
          <p:nvPr/>
        </p:nvSpPr>
        <p:spPr>
          <a:xfrm>
            <a:off x="6146803" y="3029299"/>
            <a:ext cx="129540" cy="609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5" name="Rectangle 24"/>
          <p:cNvSpPr/>
          <p:nvPr/>
        </p:nvSpPr>
        <p:spPr>
          <a:xfrm>
            <a:off x="2101023" y="3912998"/>
            <a:ext cx="189892" cy="1399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26" name="Can 25"/>
          <p:cNvSpPr/>
          <p:nvPr/>
        </p:nvSpPr>
        <p:spPr>
          <a:xfrm>
            <a:off x="6263694" y="2621206"/>
            <a:ext cx="250892" cy="185687"/>
          </a:xfrm>
          <a:prstGeom prst="can">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nl-NL" sz="2100"/>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62</a:t>
            </a:fld>
            <a:endParaRPr lang="nl-NL"/>
          </a:p>
        </p:txBody>
      </p:sp>
    </p:spTree>
    <p:extLst>
      <p:ext uri="{BB962C8B-B14F-4D97-AF65-F5344CB8AC3E}">
        <p14:creationId xmlns:p14="http://schemas.microsoft.com/office/powerpoint/2010/main" val="146955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0" presetClass="exit" presetSubtype="0" fill="hold" grpId="1" nodeType="clickEffect">
                                  <p:stCondLst>
                                    <p:cond delay="0"/>
                                  </p:stCondLst>
                                  <p:childTnLst>
                                    <p:animEffect transition="out" filter="fade">
                                      <p:cBhvr>
                                        <p:cTn id="62" dur="500"/>
                                        <p:tgtEl>
                                          <p:spTgt spid="9"/>
                                        </p:tgtEl>
                                      </p:cBhvr>
                                    </p:animEffect>
                                    <p:set>
                                      <p:cBhvr>
                                        <p:cTn id="63" dur="1" fill="hold">
                                          <p:stCondLst>
                                            <p:cond delay="499"/>
                                          </p:stCondLst>
                                        </p:cTn>
                                        <p:tgtEl>
                                          <p:spTgt spid="9"/>
                                        </p:tgtEl>
                                        <p:attrNameLst>
                                          <p:attrName>style.visibility</p:attrName>
                                        </p:attrNameLst>
                                      </p:cBhvr>
                                      <p:to>
                                        <p:strVal val="hidden"/>
                                      </p:to>
                                    </p:set>
                                  </p:childTnLst>
                                </p:cTn>
                              </p:par>
                              <p:par>
                                <p:cTn id="64" presetID="10" presetClass="exit" presetSubtype="0" fill="hold" grpId="1" nodeType="withEffect">
                                  <p:stCondLst>
                                    <p:cond delay="0"/>
                                  </p:stCondLst>
                                  <p:childTnLst>
                                    <p:animEffect transition="out" filter="fade">
                                      <p:cBhvr>
                                        <p:cTn id="65" dur="500"/>
                                        <p:tgtEl>
                                          <p:spTgt spid="8"/>
                                        </p:tgtEl>
                                      </p:cBhvr>
                                    </p:animEffect>
                                    <p:set>
                                      <p:cBhvr>
                                        <p:cTn id="66" dur="1" fill="hold">
                                          <p:stCondLst>
                                            <p:cond delay="499"/>
                                          </p:stCondLst>
                                        </p:cTn>
                                        <p:tgtEl>
                                          <p:spTgt spid="8"/>
                                        </p:tgtEl>
                                        <p:attrNameLst>
                                          <p:attrName>style.visibility</p:attrName>
                                        </p:attrNameLst>
                                      </p:cBhvr>
                                      <p:to>
                                        <p:strVal val="hidden"/>
                                      </p:to>
                                    </p:set>
                                  </p:childTnLst>
                                </p:cTn>
                              </p:par>
                              <p:par>
                                <p:cTn id="67" presetID="10" presetClass="exit" presetSubtype="0" fill="hold" grpId="1" nodeType="withEffect">
                                  <p:stCondLst>
                                    <p:cond delay="0"/>
                                  </p:stCondLst>
                                  <p:childTnLst>
                                    <p:animEffect transition="out" filter="fade">
                                      <p:cBhvr>
                                        <p:cTn id="68" dur="500"/>
                                        <p:tgtEl>
                                          <p:spTgt spid="7"/>
                                        </p:tgtEl>
                                      </p:cBhvr>
                                    </p:animEffect>
                                    <p:set>
                                      <p:cBhvr>
                                        <p:cTn id="69" dur="1" fill="hold">
                                          <p:stCondLst>
                                            <p:cond delay="499"/>
                                          </p:stCondLst>
                                        </p:cTn>
                                        <p:tgtEl>
                                          <p:spTgt spid="7"/>
                                        </p:tgtEl>
                                        <p:attrNameLst>
                                          <p:attrName>style.visibility</p:attrName>
                                        </p:attrNameLst>
                                      </p:cBhvr>
                                      <p:to>
                                        <p:strVal val="hidden"/>
                                      </p:to>
                                    </p:set>
                                  </p:childTnLst>
                                </p:cTn>
                              </p:par>
                              <p:par>
                                <p:cTn id="70" presetID="10" presetClass="exit" presetSubtype="0" fill="hold" grpId="1" nodeType="withEffect">
                                  <p:stCondLst>
                                    <p:cond delay="0"/>
                                  </p:stCondLst>
                                  <p:childTnLst>
                                    <p:animEffect transition="out" filter="fade">
                                      <p:cBhvr>
                                        <p:cTn id="71" dur="500"/>
                                        <p:tgtEl>
                                          <p:spTgt spid="21"/>
                                        </p:tgtEl>
                                      </p:cBhvr>
                                    </p:animEffect>
                                    <p:set>
                                      <p:cBhvr>
                                        <p:cTn id="72" dur="1" fill="hold">
                                          <p:stCondLst>
                                            <p:cond delay="499"/>
                                          </p:stCondLst>
                                        </p:cTn>
                                        <p:tgtEl>
                                          <p:spTgt spid="21"/>
                                        </p:tgtEl>
                                        <p:attrNameLst>
                                          <p:attrName>style.visibility</p:attrName>
                                        </p:attrNameLst>
                                      </p:cBhvr>
                                      <p:to>
                                        <p:strVal val="hidden"/>
                                      </p:to>
                                    </p:set>
                                  </p:childTnLst>
                                </p:cTn>
                              </p:par>
                              <p:par>
                                <p:cTn id="73" presetID="10" presetClass="exit" presetSubtype="0" fill="hold" grpId="1" nodeType="withEffect">
                                  <p:stCondLst>
                                    <p:cond delay="0"/>
                                  </p:stCondLst>
                                  <p:childTnLst>
                                    <p:animEffect transition="out" filter="fade">
                                      <p:cBhvr>
                                        <p:cTn id="74" dur="500"/>
                                        <p:tgtEl>
                                          <p:spTgt spid="25"/>
                                        </p:tgtEl>
                                      </p:cBhvr>
                                    </p:animEffect>
                                    <p:set>
                                      <p:cBhvr>
                                        <p:cTn id="75" dur="1" fill="hold">
                                          <p:stCondLst>
                                            <p:cond delay="499"/>
                                          </p:stCondLst>
                                        </p:cTn>
                                        <p:tgtEl>
                                          <p:spTgt spid="25"/>
                                        </p:tgtEl>
                                        <p:attrNameLst>
                                          <p:attrName>style.visibility</p:attrName>
                                        </p:attrNameLst>
                                      </p:cBhvr>
                                      <p:to>
                                        <p:strVal val="hidden"/>
                                      </p:to>
                                    </p:set>
                                  </p:childTnLst>
                                </p:cTn>
                              </p:par>
                              <p:par>
                                <p:cTn id="76" presetID="10" presetClass="exit" presetSubtype="0" fill="hold" grpId="1" nodeType="withEffect">
                                  <p:stCondLst>
                                    <p:cond delay="0"/>
                                  </p:stCondLst>
                                  <p:childTnLst>
                                    <p:animEffect transition="out" filter="fade">
                                      <p:cBhvr>
                                        <p:cTn id="77" dur="500"/>
                                        <p:tgtEl>
                                          <p:spTgt spid="12"/>
                                        </p:tgtEl>
                                      </p:cBhvr>
                                    </p:animEffect>
                                    <p:set>
                                      <p:cBhvr>
                                        <p:cTn id="78" dur="1" fill="hold">
                                          <p:stCondLst>
                                            <p:cond delay="499"/>
                                          </p:stCondLst>
                                        </p:cTn>
                                        <p:tgtEl>
                                          <p:spTgt spid="12"/>
                                        </p:tgtEl>
                                        <p:attrNameLst>
                                          <p:attrName>style.visibility</p:attrName>
                                        </p:attrNameLst>
                                      </p:cBhvr>
                                      <p:to>
                                        <p:strVal val="hidden"/>
                                      </p:to>
                                    </p:set>
                                  </p:childTnLst>
                                </p:cTn>
                              </p:par>
                              <p:par>
                                <p:cTn id="79" presetID="10" presetClass="exit" presetSubtype="0" fill="hold" grpId="1" nodeType="withEffect">
                                  <p:stCondLst>
                                    <p:cond delay="0"/>
                                  </p:stCondLst>
                                  <p:childTnLst>
                                    <p:animEffect transition="out" filter="fade">
                                      <p:cBhvr>
                                        <p:cTn id="80" dur="500"/>
                                        <p:tgtEl>
                                          <p:spTgt spid="11"/>
                                        </p:tgtEl>
                                      </p:cBhvr>
                                    </p:animEffect>
                                    <p:set>
                                      <p:cBhvr>
                                        <p:cTn id="81" dur="1" fill="hold">
                                          <p:stCondLst>
                                            <p:cond delay="499"/>
                                          </p:stCondLst>
                                        </p:cTn>
                                        <p:tgtEl>
                                          <p:spTgt spid="11"/>
                                        </p:tgtEl>
                                        <p:attrNameLst>
                                          <p:attrName>style.visibility</p:attrName>
                                        </p:attrNameLst>
                                      </p:cBhvr>
                                      <p:to>
                                        <p:strVal val="hidden"/>
                                      </p:to>
                                    </p:set>
                                  </p:childTnLst>
                                </p:cTn>
                              </p:par>
                              <p:par>
                                <p:cTn id="82" presetID="10" presetClass="exit" presetSubtype="0" fill="hold" grpId="1" nodeType="withEffect">
                                  <p:stCondLst>
                                    <p:cond delay="0"/>
                                  </p:stCondLst>
                                  <p:childTnLst>
                                    <p:animEffect transition="out" filter="fade">
                                      <p:cBhvr>
                                        <p:cTn id="83" dur="500"/>
                                        <p:tgtEl>
                                          <p:spTgt spid="23"/>
                                        </p:tgtEl>
                                      </p:cBhvr>
                                    </p:animEffect>
                                    <p:set>
                                      <p:cBhvr>
                                        <p:cTn id="84" dur="1" fill="hold">
                                          <p:stCondLst>
                                            <p:cond delay="499"/>
                                          </p:stCondLst>
                                        </p:cTn>
                                        <p:tgtEl>
                                          <p:spTgt spid="23"/>
                                        </p:tgtEl>
                                        <p:attrNameLst>
                                          <p:attrName>style.visibility</p:attrName>
                                        </p:attrNameLst>
                                      </p:cBhvr>
                                      <p:to>
                                        <p:strVal val="hidden"/>
                                      </p:to>
                                    </p:set>
                                  </p:childTnLst>
                                </p:cTn>
                              </p:par>
                              <p:par>
                                <p:cTn id="85" presetID="10" presetClass="exit" presetSubtype="0" fill="hold" grpId="1" nodeType="withEffect">
                                  <p:stCondLst>
                                    <p:cond delay="0"/>
                                  </p:stCondLst>
                                  <p:childTnLst>
                                    <p:animEffect transition="out" filter="fade">
                                      <p:cBhvr>
                                        <p:cTn id="86" dur="500"/>
                                        <p:tgtEl>
                                          <p:spTgt spid="18"/>
                                        </p:tgtEl>
                                      </p:cBhvr>
                                    </p:animEffect>
                                    <p:set>
                                      <p:cBhvr>
                                        <p:cTn id="87" dur="1" fill="hold">
                                          <p:stCondLst>
                                            <p:cond delay="499"/>
                                          </p:stCondLst>
                                        </p:cTn>
                                        <p:tgtEl>
                                          <p:spTgt spid="18"/>
                                        </p:tgtEl>
                                        <p:attrNameLst>
                                          <p:attrName>style.visibility</p:attrName>
                                        </p:attrNameLst>
                                      </p:cBhvr>
                                      <p:to>
                                        <p:strVal val="hidden"/>
                                      </p:to>
                                    </p:set>
                                  </p:childTnLst>
                                </p:cTn>
                              </p:par>
                              <p:par>
                                <p:cTn id="88" presetID="10" presetClass="exit" presetSubtype="0" fill="hold" grpId="1" nodeType="withEffect">
                                  <p:stCondLst>
                                    <p:cond delay="0"/>
                                  </p:stCondLst>
                                  <p:childTnLst>
                                    <p:animEffect transition="out" filter="fade">
                                      <p:cBhvr>
                                        <p:cTn id="89" dur="500"/>
                                        <p:tgtEl>
                                          <p:spTgt spid="17"/>
                                        </p:tgtEl>
                                      </p:cBhvr>
                                    </p:animEffect>
                                    <p:set>
                                      <p:cBhvr>
                                        <p:cTn id="90"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8" grpId="0" animBg="1"/>
      <p:bldP spid="8" grpId="1" animBg="1"/>
      <p:bldP spid="9" grpId="0" animBg="1"/>
      <p:bldP spid="9" grpId="1" animBg="1"/>
      <p:bldP spid="11" grpId="0" animBg="1"/>
      <p:bldP spid="11" grpId="1" animBg="1"/>
      <p:bldP spid="12" grpId="0" animBg="1"/>
      <p:bldP spid="12" grpId="1" animBg="1"/>
      <p:bldP spid="13" grpId="0" animBg="1"/>
      <p:bldP spid="14" grpId="0" animBg="1"/>
      <p:bldP spid="15" grpId="0" animBg="1"/>
      <p:bldP spid="16" grpId="0" animBg="1"/>
      <p:bldP spid="17" grpId="0" animBg="1"/>
      <p:bldP spid="17" grpId="1" animBg="1"/>
      <p:bldP spid="18" grpId="0" animBg="1"/>
      <p:bldP spid="18" grpId="1" animBg="1"/>
      <p:bldP spid="19" grpId="0" animBg="1"/>
      <p:bldP spid="20" grpId="0" animBg="1"/>
      <p:bldP spid="21" grpId="0" animBg="1"/>
      <p:bldP spid="21" grpId="1" animBg="1"/>
      <p:bldP spid="23" grpId="0"/>
      <p:bldP spid="23" grpId="1"/>
      <p:bldP spid="24" grpId="0" animBg="1"/>
      <p:bldP spid="25" grpId="0" animBg="1"/>
      <p:bldP spid="25" grpId="1" animBg="1"/>
      <p:bldP spid="2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Rounded Rectangle 46"/>
          <p:cNvSpPr/>
          <p:nvPr/>
        </p:nvSpPr>
        <p:spPr>
          <a:xfrm>
            <a:off x="6164826" y="983363"/>
            <a:ext cx="2654709"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48" name="TextBox 47"/>
          <p:cNvSpPr txBox="1"/>
          <p:nvPr/>
        </p:nvSpPr>
        <p:spPr>
          <a:xfrm>
            <a:off x="6773717" y="1064060"/>
            <a:ext cx="1734449" cy="246221"/>
          </a:xfrm>
          <a:prstGeom prst="rect">
            <a:avLst/>
          </a:prstGeom>
          <a:noFill/>
        </p:spPr>
        <p:txBody>
          <a:bodyPr wrap="none" lIns="0" tIns="0" rIns="0" bIns="0" rtlCol="0">
            <a:spAutoFit/>
          </a:bodyPr>
          <a:lstStyle/>
          <a:p>
            <a:r>
              <a:rPr lang="en-US" sz="1600" i="1" dirty="0"/>
              <a:t>Order </a:t>
            </a:r>
            <a:r>
              <a:rPr lang="en-US" sz="1600" i="1" dirty="0" err="1"/>
              <a:t>Microservice</a:t>
            </a:r>
            <a:endParaRPr lang="nl-NL" sz="1600" i="1" dirty="0" err="1"/>
          </a:p>
        </p:txBody>
      </p:sp>
      <p:sp>
        <p:nvSpPr>
          <p:cNvPr id="28" name="Cloud 27"/>
          <p:cNvSpPr/>
          <p:nvPr/>
        </p:nvSpPr>
        <p:spPr>
          <a:xfrm>
            <a:off x="3559685" y="1976284"/>
            <a:ext cx="2214309" cy="1688690"/>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Rounded Rectangle 17"/>
          <p:cNvSpPr/>
          <p:nvPr/>
        </p:nvSpPr>
        <p:spPr>
          <a:xfrm>
            <a:off x="272845" y="988142"/>
            <a:ext cx="3170903" cy="386407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nl-NL"/>
          </a:p>
        </p:txBody>
      </p:sp>
      <p:sp>
        <p:nvSpPr>
          <p:cNvPr id="7" name="Cloud 6"/>
          <p:cNvSpPr/>
          <p:nvPr/>
        </p:nvSpPr>
        <p:spPr>
          <a:xfrm>
            <a:off x="488275" y="3104536"/>
            <a:ext cx="2824316" cy="168869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 name="Title 1"/>
          <p:cNvSpPr>
            <a:spLocks noGrp="1"/>
          </p:cNvSpPr>
          <p:nvPr>
            <p:ph type="title"/>
          </p:nvPr>
        </p:nvSpPr>
        <p:spPr/>
        <p:txBody>
          <a:bodyPr/>
          <a:lstStyle/>
          <a:p>
            <a:r>
              <a:rPr lang="en-US" dirty="0"/>
              <a:t>Demo – Maintaining Derived Data in Bounded Context </a:t>
            </a:r>
            <a:endParaRPr lang="nl-NL" dirty="0"/>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63</a:t>
            </a:fld>
            <a:endParaRPr lang="nl-NL"/>
          </a:p>
        </p:txBody>
      </p:sp>
      <p:pic>
        <p:nvPicPr>
          <p:cNvPr id="6" name="Picture 5">
            <a:hlinkClick r:id="rId2"/>
          </p:cNvPr>
          <p:cNvPicPr>
            <a:picLocks noChangeAspect="1"/>
          </p:cNvPicPr>
          <p:nvPr/>
        </p:nvPicPr>
        <p:blipFill>
          <a:blip r:embed="rId3"/>
          <a:stretch>
            <a:fillRect/>
          </a:stretch>
        </p:blipFill>
        <p:spPr>
          <a:xfrm>
            <a:off x="993675" y="3996279"/>
            <a:ext cx="1155698" cy="528319"/>
          </a:xfrm>
          <a:prstGeom prst="rect">
            <a:avLst/>
          </a:prstGeom>
        </p:spPr>
      </p:pic>
      <p:pic>
        <p:nvPicPr>
          <p:cNvPr id="20482" name="Picture 2" descr="Image result for mongod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42343" y="3405960"/>
            <a:ext cx="1425229" cy="376230"/>
          </a:xfrm>
          <a:prstGeom prst="rect">
            <a:avLst/>
          </a:prstGeom>
          <a:noFill/>
          <a:extLst>
            <a:ext uri="{909E8E84-426E-40DD-AFC4-6F175D3DCCD1}">
              <a14:hiddenFill xmlns:a14="http://schemas.microsoft.com/office/drawing/2010/main">
                <a:solidFill>
                  <a:srgbClr val="FFFFFF"/>
                </a:solidFill>
              </a14:hiddenFill>
            </a:ext>
          </a:extLst>
        </p:spPr>
      </p:pic>
      <p:sp>
        <p:nvSpPr>
          <p:cNvPr id="8" name="Can 7"/>
          <p:cNvSpPr/>
          <p:nvPr/>
        </p:nvSpPr>
        <p:spPr>
          <a:xfrm>
            <a:off x="2339199" y="3782190"/>
            <a:ext cx="619432" cy="4782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0" name="Cloud 9"/>
          <p:cNvSpPr/>
          <p:nvPr/>
        </p:nvSpPr>
        <p:spPr>
          <a:xfrm>
            <a:off x="589936" y="1500578"/>
            <a:ext cx="2442436" cy="14040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9" name="Group 8"/>
          <p:cNvGrpSpPr/>
          <p:nvPr/>
        </p:nvGrpSpPr>
        <p:grpSpPr>
          <a:xfrm>
            <a:off x="999721" y="1747961"/>
            <a:ext cx="1621909" cy="856668"/>
            <a:chOff x="1125047" y="1169677"/>
            <a:chExt cx="2679222" cy="1515791"/>
          </a:xfrm>
        </p:grpSpPr>
        <p:sp>
          <p:nvSpPr>
            <p:cNvPr id="11" name="Rounded Rectangle 10">
              <a:hlinkClick r:id="rId5"/>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12" name="Picture 1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1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cxnSp>
        <p:nvCxnSpPr>
          <p:cNvPr id="16" name="Elbow Connector 15"/>
          <p:cNvCxnSpPr>
            <a:stCxn id="13" idx="2"/>
            <a:endCxn id="8" idx="1"/>
          </p:cNvCxnSpPr>
          <p:nvPr/>
        </p:nvCxnSpPr>
        <p:spPr>
          <a:xfrm rot="16200000" flipH="1">
            <a:off x="1648396" y="2781670"/>
            <a:ext cx="1177561" cy="823478"/>
          </a:xfrm>
          <a:prstGeom prst="bentConnector3">
            <a:avLst>
              <a:gd name="adj1" fmla="val 28708"/>
            </a:avLst>
          </a:prstGeom>
          <a:ln w="28575">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851267" y="1061571"/>
            <a:ext cx="2098331" cy="246221"/>
          </a:xfrm>
          <a:prstGeom prst="rect">
            <a:avLst/>
          </a:prstGeom>
          <a:noFill/>
        </p:spPr>
        <p:txBody>
          <a:bodyPr wrap="none" lIns="0" tIns="0" rIns="0" bIns="0" rtlCol="0">
            <a:spAutoFit/>
          </a:bodyPr>
          <a:lstStyle/>
          <a:p>
            <a:r>
              <a:rPr lang="en-US" sz="1600" i="1" dirty="0"/>
              <a:t>Customer </a:t>
            </a:r>
            <a:r>
              <a:rPr lang="en-US" sz="1600" i="1" dirty="0" err="1"/>
              <a:t>Microservice</a:t>
            </a:r>
            <a:endParaRPr lang="nl-NL" sz="1600" i="1" dirty="0" err="1"/>
          </a:p>
        </p:txBody>
      </p:sp>
      <p:sp>
        <p:nvSpPr>
          <p:cNvPr id="21" name="Rounded Rectangle 20"/>
          <p:cNvSpPr/>
          <p:nvPr/>
        </p:nvSpPr>
        <p:spPr>
          <a:xfrm>
            <a:off x="3839946" y="2317672"/>
            <a:ext cx="1860307" cy="962365"/>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22" name="Picture 2" descr="Image result for logo kafka"/>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984759" y="2981640"/>
            <a:ext cx="639658" cy="281347"/>
          </a:xfrm>
          <a:prstGeom prst="rect">
            <a:avLst/>
          </a:prstGeom>
          <a:noFill/>
          <a:extLst>
            <a:ext uri="{909E8E84-426E-40DD-AFC4-6F175D3DCCD1}">
              <a14:hiddenFill xmlns:a14="http://schemas.microsoft.com/office/drawing/2010/main">
                <a:solidFill>
                  <a:srgbClr val="FFFFFF"/>
                </a:solidFill>
              </a14:hiddenFill>
            </a:ext>
          </a:extLst>
        </p:spPr>
      </p:pic>
      <p:sp>
        <p:nvSpPr>
          <p:cNvPr id="24" name="Rounded Rectangle 23"/>
          <p:cNvSpPr/>
          <p:nvPr/>
        </p:nvSpPr>
        <p:spPr>
          <a:xfrm>
            <a:off x="4030166" y="2805033"/>
            <a:ext cx="872053" cy="408986"/>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sz="1050" dirty="0"/>
              <a:t>Customers</a:t>
            </a:r>
          </a:p>
          <a:p>
            <a:pPr algn="ctr"/>
            <a:r>
              <a:rPr lang="en-US" sz="1050" dirty="0"/>
              <a:t>Topic</a:t>
            </a:r>
            <a:endParaRPr lang="nl-NL" sz="1050" dirty="0"/>
          </a:p>
        </p:txBody>
      </p:sp>
      <p:pic>
        <p:nvPicPr>
          <p:cNvPr id="25" name="Snagit_PPTCA92"/>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046388" y="2340002"/>
            <a:ext cx="583570" cy="445693"/>
          </a:xfrm>
          <a:prstGeom prst="rect">
            <a:avLst/>
          </a:prstGeom>
        </p:spPr>
      </p:pic>
      <p:sp>
        <p:nvSpPr>
          <p:cNvPr id="26" name="TextBox 25"/>
          <p:cNvSpPr txBox="1"/>
          <p:nvPr/>
        </p:nvSpPr>
        <p:spPr>
          <a:xfrm>
            <a:off x="3897270" y="2324083"/>
            <a:ext cx="902190" cy="214797"/>
          </a:xfrm>
          <a:prstGeom prst="rect">
            <a:avLst/>
          </a:prstGeom>
          <a:noFill/>
        </p:spPr>
        <p:txBody>
          <a:bodyPr wrap="none" rtlCol="0">
            <a:spAutoFit/>
          </a:bodyPr>
          <a:lstStyle/>
          <a:p>
            <a:r>
              <a:rPr lang="en-US" dirty="0"/>
              <a:t>Event Hub</a:t>
            </a:r>
            <a:endParaRPr lang="nl-NL" dirty="0" err="1"/>
          </a:p>
        </p:txBody>
      </p:sp>
      <p:sp>
        <p:nvSpPr>
          <p:cNvPr id="49" name="Lightning Bolt 48"/>
          <p:cNvSpPr/>
          <p:nvPr/>
        </p:nvSpPr>
        <p:spPr>
          <a:xfrm>
            <a:off x="3785415" y="2695129"/>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9" name="Cloud 28"/>
          <p:cNvSpPr/>
          <p:nvPr/>
        </p:nvSpPr>
        <p:spPr>
          <a:xfrm>
            <a:off x="6455285" y="1500578"/>
            <a:ext cx="2214309" cy="3130415"/>
          </a:xfrm>
          <a:prstGeom prst="cloud">
            <a:avLst/>
          </a:prstGeom>
          <a:solidFill>
            <a:schemeClr val="tx2">
              <a:lumMod val="40000"/>
              <a:lumOff val="60000"/>
            </a:schemeClr>
          </a:solid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nvGrpSpPr>
          <p:cNvPr id="30" name="Group 29"/>
          <p:cNvGrpSpPr/>
          <p:nvPr/>
        </p:nvGrpSpPr>
        <p:grpSpPr>
          <a:xfrm>
            <a:off x="6796952" y="1895749"/>
            <a:ext cx="1621909" cy="856668"/>
            <a:chOff x="1125047" y="1169677"/>
            <a:chExt cx="2679222" cy="1515791"/>
          </a:xfrm>
        </p:grpSpPr>
        <p:sp>
          <p:nvSpPr>
            <p:cNvPr id="31" name="Rounded Rectangle 30">
              <a:hlinkClick r:id="rId10"/>
            </p:cNvPr>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pic>
          <p:nvPicPr>
            <p:cNvPr id="32" name="Picture 31"/>
            <p:cNvPicPr>
              <a:picLocks noChangeAspect="1"/>
            </p:cNvPicPr>
            <p:nvPr/>
          </p:nvPicPr>
          <p:blipFill>
            <a:blip r:embed="rId6">
              <a:clrChange>
                <a:clrFrom>
                  <a:srgbClr val="FFFFFF"/>
                </a:clrFrom>
                <a:clrTo>
                  <a:srgbClr val="FFFFFF">
                    <a:alpha val="0"/>
                  </a:srgbClr>
                </a:clrTo>
              </a:clrChange>
            </a:blip>
            <a:stretch>
              <a:fillRect/>
            </a:stretch>
          </p:blipFill>
          <p:spPr>
            <a:xfrm>
              <a:off x="2720525" y="1253258"/>
              <a:ext cx="911361" cy="741397"/>
            </a:xfrm>
            <a:prstGeom prst="rect">
              <a:avLst/>
            </a:prstGeom>
          </p:spPr>
        </p:pic>
        <p:pic>
          <p:nvPicPr>
            <p:cNvPr id="33" name="Picture 33"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39063" y="1935488"/>
              <a:ext cx="1499958" cy="749980"/>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1180580" y="1169677"/>
              <a:ext cx="1778051" cy="830997"/>
            </a:xfrm>
            <a:prstGeom prst="rect">
              <a:avLst/>
            </a:prstGeom>
            <a:noFill/>
          </p:spPr>
          <p:txBody>
            <a:bodyPr wrap="none" rtlCol="0">
              <a:spAutoFit/>
            </a:bodyPr>
            <a:lstStyle/>
            <a:p>
              <a:r>
                <a:rPr lang="en-US" dirty="0"/>
                <a:t>Application </a:t>
              </a:r>
              <a:br>
                <a:rPr lang="en-US" dirty="0"/>
              </a:br>
              <a:r>
                <a:rPr lang="en-US" dirty="0"/>
                <a:t>Container</a:t>
              </a:r>
              <a:endParaRPr lang="nl-NL" dirty="0" err="1"/>
            </a:p>
          </p:txBody>
        </p:sp>
      </p:grpSp>
      <p:grpSp>
        <p:nvGrpSpPr>
          <p:cNvPr id="35" name="Group 34"/>
          <p:cNvGrpSpPr/>
          <p:nvPr/>
        </p:nvGrpSpPr>
        <p:grpSpPr>
          <a:xfrm>
            <a:off x="6773717" y="3104536"/>
            <a:ext cx="1621909" cy="822138"/>
            <a:chOff x="1125047" y="1169677"/>
            <a:chExt cx="2679222" cy="1454693"/>
          </a:xfrm>
        </p:grpSpPr>
        <p:sp>
          <p:nvSpPr>
            <p:cNvPr id="36" name="Rounded Rectangle 35"/>
            <p:cNvSpPr/>
            <p:nvPr/>
          </p:nvSpPr>
          <p:spPr>
            <a:xfrm>
              <a:off x="1125047" y="1173240"/>
              <a:ext cx="2679222" cy="1451130"/>
            </a:xfrm>
            <a:prstGeom prst="roundRect">
              <a:avLst/>
            </a:prstGeom>
            <a:solidFill>
              <a:schemeClr val="accent3">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dirty="0">
                <a:solidFill>
                  <a:schemeClr val="dk1"/>
                </a:solidFill>
              </a:endParaRPr>
            </a:p>
          </p:txBody>
        </p:sp>
        <p:sp>
          <p:nvSpPr>
            <p:cNvPr id="39" name="TextBox 38"/>
            <p:cNvSpPr txBox="1"/>
            <p:nvPr/>
          </p:nvSpPr>
          <p:spPr>
            <a:xfrm>
              <a:off x="1180580" y="1169677"/>
              <a:ext cx="1210662" cy="530966"/>
            </a:xfrm>
            <a:prstGeom prst="rect">
              <a:avLst/>
            </a:prstGeom>
            <a:noFill/>
          </p:spPr>
          <p:txBody>
            <a:bodyPr wrap="none" rtlCol="0">
              <a:spAutoFit/>
            </a:bodyPr>
            <a:lstStyle/>
            <a:p>
              <a:r>
                <a:rPr lang="en-US" dirty="0" err="1"/>
                <a:t>DBaaS</a:t>
              </a:r>
              <a:endParaRPr lang="nl-NL" dirty="0" err="1"/>
            </a:p>
          </p:txBody>
        </p:sp>
      </p:grpSp>
      <p:pic>
        <p:nvPicPr>
          <p:cNvPr id="27" name="Picture 26"/>
          <p:cNvPicPr>
            <a:picLocks noChangeAspect="1"/>
          </p:cNvPicPr>
          <p:nvPr/>
        </p:nvPicPr>
        <p:blipFill>
          <a:blip r:embed="rId11">
            <a:clrChange>
              <a:clrFrom>
                <a:srgbClr val="FFFFFF"/>
              </a:clrFrom>
              <a:clrTo>
                <a:srgbClr val="FFFFFF">
                  <a:alpha val="0"/>
                </a:srgbClr>
              </a:clrTo>
            </a:clrChange>
          </a:blip>
          <a:stretch>
            <a:fillRect/>
          </a:stretch>
        </p:blipFill>
        <p:spPr>
          <a:xfrm>
            <a:off x="8000280" y="3125424"/>
            <a:ext cx="434378" cy="381033"/>
          </a:xfrm>
          <a:prstGeom prst="rect">
            <a:avLst/>
          </a:prstGeom>
        </p:spPr>
      </p:pic>
      <p:sp>
        <p:nvSpPr>
          <p:cNvPr id="41" name="Can 40"/>
          <p:cNvSpPr/>
          <p:nvPr/>
        </p:nvSpPr>
        <p:spPr>
          <a:xfrm>
            <a:off x="7696548" y="3609800"/>
            <a:ext cx="479063" cy="361817"/>
          </a:xfrm>
          <a:prstGeom prst="can">
            <a:avLst/>
          </a:prstGeom>
          <a:solidFill>
            <a:schemeClr val="tx2">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40" name="Picture 39"/>
          <p:cNvPicPr>
            <a:picLocks noChangeAspect="1"/>
          </p:cNvPicPr>
          <p:nvPr/>
        </p:nvPicPr>
        <p:blipFill>
          <a:blip r:embed="rId12">
            <a:clrChange>
              <a:clrFrom>
                <a:srgbClr val="FFFFFF"/>
              </a:clrFrom>
              <a:clrTo>
                <a:srgbClr val="FFFFFF">
                  <a:alpha val="0"/>
                </a:srgbClr>
              </a:clrTo>
            </a:clrChange>
          </a:blip>
          <a:stretch>
            <a:fillRect/>
          </a:stretch>
        </p:blipFill>
        <p:spPr>
          <a:xfrm>
            <a:off x="6834601" y="3422037"/>
            <a:ext cx="1049424" cy="159134"/>
          </a:xfrm>
          <a:prstGeom prst="rect">
            <a:avLst/>
          </a:prstGeom>
        </p:spPr>
      </p:pic>
      <p:cxnSp>
        <p:nvCxnSpPr>
          <p:cNvPr id="43" name="Elbow Connector 42"/>
          <p:cNvCxnSpPr>
            <a:stCxn id="33" idx="2"/>
            <a:endCxn id="41" idx="1"/>
          </p:cNvCxnSpPr>
          <p:nvPr/>
        </p:nvCxnSpPr>
        <p:spPr>
          <a:xfrm rot="16200000" flipH="1">
            <a:off x="7350683" y="3024402"/>
            <a:ext cx="857383" cy="313412"/>
          </a:xfrm>
          <a:prstGeom prst="bentConnector3">
            <a:avLst>
              <a:gd name="adj1" fmla="val 50000"/>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Lightning Bolt 22"/>
          <p:cNvSpPr/>
          <p:nvPr/>
        </p:nvSpPr>
        <p:spPr>
          <a:xfrm>
            <a:off x="6673240" y="2096744"/>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0" name="Lightning Bolt 49"/>
          <p:cNvSpPr/>
          <p:nvPr/>
        </p:nvSpPr>
        <p:spPr>
          <a:xfrm>
            <a:off x="2589772" y="2235332"/>
            <a:ext cx="233455" cy="253327"/>
          </a:xfrm>
          <a:prstGeom prst="lightningBol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6" name="Right Arrow 45"/>
          <p:cNvSpPr/>
          <p:nvPr/>
        </p:nvSpPr>
        <p:spPr>
          <a:xfrm>
            <a:off x="2459178" y="2317672"/>
            <a:ext cx="199714" cy="155260"/>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nl-NL"/>
          </a:p>
        </p:txBody>
      </p:sp>
      <p:sp>
        <p:nvSpPr>
          <p:cNvPr id="51" name="Horizontal Scroll 50"/>
          <p:cNvSpPr/>
          <p:nvPr/>
        </p:nvSpPr>
        <p:spPr>
          <a:xfrm rot="19993440">
            <a:off x="2648280" y="1445348"/>
            <a:ext cx="2251306" cy="476166"/>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Customer Modified Event</a:t>
            </a:r>
            <a:endParaRPr lang="nl-NL" dirty="0"/>
          </a:p>
        </p:txBody>
      </p:sp>
      <p:sp>
        <p:nvSpPr>
          <p:cNvPr id="53" name="Horizontal Scroll 52"/>
          <p:cNvSpPr/>
          <p:nvPr/>
        </p:nvSpPr>
        <p:spPr>
          <a:xfrm rot="19993440">
            <a:off x="6750445" y="1952090"/>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4" name="Horizontal Scroll 53"/>
          <p:cNvSpPr/>
          <p:nvPr/>
        </p:nvSpPr>
        <p:spPr>
          <a:xfrm rot="19993440">
            <a:off x="3847602" y="2599858"/>
            <a:ext cx="150580" cy="152755"/>
          </a:xfrm>
          <a:prstGeom prst="horizontalScroll">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dirty="0"/>
          </a:p>
        </p:txBody>
      </p:sp>
      <p:sp>
        <p:nvSpPr>
          <p:cNvPr id="52" name="Rectangle 51"/>
          <p:cNvSpPr/>
          <p:nvPr/>
        </p:nvSpPr>
        <p:spPr>
          <a:xfrm>
            <a:off x="7762800" y="3782190"/>
            <a:ext cx="237480" cy="144484"/>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688623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4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0"/>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3"/>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46"/>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50"/>
                                        </p:tgtEl>
                                        <p:attrNameLst>
                                          <p:attrName>style.visibility</p:attrName>
                                        </p:attrNameLst>
                                      </p:cBhvr>
                                      <p:to>
                                        <p:strVal val="visible"/>
                                      </p:to>
                                    </p:set>
                                  </p:childTnLst>
                                </p:cTn>
                              </p:par>
                            </p:childTnLst>
                          </p:cTn>
                        </p:par>
                        <p:par>
                          <p:cTn id="71" fill="hold">
                            <p:stCondLst>
                              <p:cond delay="0"/>
                            </p:stCondLst>
                            <p:childTnLst>
                              <p:par>
                                <p:cTn id="72" presetID="1" presetClass="entr" presetSubtype="0" fill="hold" grpId="0" nodeType="afterEffect">
                                  <p:stCondLst>
                                    <p:cond delay="0"/>
                                  </p:stCondLst>
                                  <p:childTnLst>
                                    <p:set>
                                      <p:cBhvr>
                                        <p:cTn id="73" dur="1" fill="hold">
                                          <p:stCondLst>
                                            <p:cond delay="0"/>
                                          </p:stCondLst>
                                        </p:cTn>
                                        <p:tgtEl>
                                          <p:spTgt spid="51"/>
                                        </p:tgtEl>
                                        <p:attrNameLst>
                                          <p:attrName>style.visibility</p:attrName>
                                        </p:attrNameLst>
                                      </p:cBhvr>
                                      <p:to>
                                        <p:strVal val="visible"/>
                                      </p:to>
                                    </p:set>
                                  </p:childTnLst>
                                </p:cTn>
                              </p:par>
                            </p:childTnLst>
                          </p:cTn>
                        </p:par>
                      </p:childTnLst>
                    </p:cTn>
                  </p:par>
                  <p:par>
                    <p:cTn id="74" fill="hold">
                      <p:stCondLst>
                        <p:cond delay="indefinite"/>
                      </p:stCondLst>
                      <p:childTnLst>
                        <p:par>
                          <p:cTn id="75" fill="hold">
                            <p:stCondLst>
                              <p:cond delay="0"/>
                            </p:stCondLst>
                            <p:childTnLst>
                              <p:par>
                                <p:cTn id="76" presetID="1" presetClass="entr" presetSubtype="0" fill="hold" grpId="0" nodeType="clickEffect">
                                  <p:stCondLst>
                                    <p:cond delay="0"/>
                                  </p:stCondLst>
                                  <p:childTnLst>
                                    <p:set>
                                      <p:cBhvr>
                                        <p:cTn id="77" dur="1" fill="hold">
                                          <p:stCondLst>
                                            <p:cond delay="0"/>
                                          </p:stCondLst>
                                        </p:cTn>
                                        <p:tgtEl>
                                          <p:spTgt spid="49"/>
                                        </p:tgtEl>
                                        <p:attrNameLst>
                                          <p:attrName>style.visibility</p:attrName>
                                        </p:attrNameLst>
                                      </p:cBhvr>
                                      <p:to>
                                        <p:strVal val="visible"/>
                                      </p:to>
                                    </p:set>
                                  </p:childTnLst>
                                </p:cTn>
                              </p:par>
                            </p:childTnLst>
                          </p:cTn>
                        </p:par>
                        <p:par>
                          <p:cTn id="78" fill="hold">
                            <p:stCondLst>
                              <p:cond delay="0"/>
                            </p:stCondLst>
                            <p:childTnLst>
                              <p:par>
                                <p:cTn id="79" presetID="1" presetClass="entr" presetSubtype="0" fill="hold" grpId="0" nodeType="afterEffect">
                                  <p:stCondLst>
                                    <p:cond delay="0"/>
                                  </p:stCondLst>
                                  <p:childTnLst>
                                    <p:set>
                                      <p:cBhvr>
                                        <p:cTn id="80" dur="1" fill="hold">
                                          <p:stCondLst>
                                            <p:cond delay="0"/>
                                          </p:stCondLst>
                                        </p:cTn>
                                        <p:tgtEl>
                                          <p:spTgt spid="54"/>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3"/>
                                        </p:tgtEl>
                                        <p:attrNameLst>
                                          <p:attrName>style.visibility</p:attrName>
                                        </p:attrNameLst>
                                      </p:cBhvr>
                                      <p:to>
                                        <p:strVal val="visible"/>
                                      </p:to>
                                    </p:set>
                                  </p:childTnLst>
                                </p:cTn>
                              </p:par>
                            </p:childTnLst>
                          </p:cTn>
                        </p:par>
                        <p:par>
                          <p:cTn id="85" fill="hold">
                            <p:stCondLst>
                              <p:cond delay="0"/>
                            </p:stCondLst>
                            <p:childTnLst>
                              <p:par>
                                <p:cTn id="86" presetID="1" presetClass="entr" presetSubtype="0" fill="hold" grpId="0" nodeType="afterEffect">
                                  <p:stCondLst>
                                    <p:cond delay="0"/>
                                  </p:stCondLst>
                                  <p:childTnLst>
                                    <p:set>
                                      <p:cBhvr>
                                        <p:cTn id="87" dur="1" fill="hold">
                                          <p:stCondLst>
                                            <p:cond delay="0"/>
                                          </p:stCondLst>
                                        </p:cTn>
                                        <p:tgtEl>
                                          <p:spTgt spid="53"/>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 presetClass="entr" presetSubtype="0" fill="hold" grpId="0" nodeType="clickEffect">
                                  <p:stCondLst>
                                    <p:cond delay="0"/>
                                  </p:stCondLst>
                                  <p:childTnLst>
                                    <p:set>
                                      <p:cBhvr>
                                        <p:cTn id="91" dur="1" fill="hold">
                                          <p:stCondLst>
                                            <p:cond delay="0"/>
                                          </p:stCondLst>
                                        </p:cTn>
                                        <p:tgtEl>
                                          <p:spTgt spid="52"/>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0" presetClass="exit" presetSubtype="0" fill="hold" grpId="1" nodeType="clickEffect">
                                  <p:stCondLst>
                                    <p:cond delay="0"/>
                                  </p:stCondLst>
                                  <p:childTnLst>
                                    <p:animEffect transition="out" filter="fade">
                                      <p:cBhvr>
                                        <p:cTn id="95" dur="500"/>
                                        <p:tgtEl>
                                          <p:spTgt spid="18"/>
                                        </p:tgtEl>
                                      </p:cBhvr>
                                    </p:animEffect>
                                    <p:set>
                                      <p:cBhvr>
                                        <p:cTn id="96" dur="1" fill="hold">
                                          <p:stCondLst>
                                            <p:cond delay="499"/>
                                          </p:stCondLst>
                                        </p:cTn>
                                        <p:tgtEl>
                                          <p:spTgt spid="18"/>
                                        </p:tgtEl>
                                        <p:attrNameLst>
                                          <p:attrName>style.visibility</p:attrName>
                                        </p:attrNameLst>
                                      </p:cBhvr>
                                      <p:to>
                                        <p:strVal val="hidden"/>
                                      </p:to>
                                    </p:set>
                                  </p:childTnLst>
                                </p:cTn>
                              </p:par>
                              <p:par>
                                <p:cTn id="97" presetID="10" presetClass="exit" presetSubtype="0" fill="hold" grpId="1" nodeType="withEffect">
                                  <p:stCondLst>
                                    <p:cond delay="0"/>
                                  </p:stCondLst>
                                  <p:childTnLst>
                                    <p:animEffect transition="out" filter="fade">
                                      <p:cBhvr>
                                        <p:cTn id="98" dur="500"/>
                                        <p:tgtEl>
                                          <p:spTgt spid="19"/>
                                        </p:tgtEl>
                                      </p:cBhvr>
                                    </p:animEffect>
                                    <p:set>
                                      <p:cBhvr>
                                        <p:cTn id="99" dur="1" fill="hold">
                                          <p:stCondLst>
                                            <p:cond delay="499"/>
                                          </p:stCondLst>
                                        </p:cTn>
                                        <p:tgtEl>
                                          <p:spTgt spid="19"/>
                                        </p:tgtEl>
                                        <p:attrNameLst>
                                          <p:attrName>style.visibility</p:attrName>
                                        </p:attrNameLst>
                                      </p:cBhvr>
                                      <p:to>
                                        <p:strVal val="hidden"/>
                                      </p:to>
                                    </p:set>
                                  </p:childTnLst>
                                </p:cTn>
                              </p:par>
                              <p:par>
                                <p:cTn id="100" presetID="10" presetClass="exit" presetSubtype="0" fill="hold" grpId="1" nodeType="withEffect">
                                  <p:stCondLst>
                                    <p:cond delay="0"/>
                                  </p:stCondLst>
                                  <p:childTnLst>
                                    <p:animEffect transition="out" filter="fade">
                                      <p:cBhvr>
                                        <p:cTn id="101" dur="500"/>
                                        <p:tgtEl>
                                          <p:spTgt spid="10"/>
                                        </p:tgtEl>
                                      </p:cBhvr>
                                    </p:animEffect>
                                    <p:set>
                                      <p:cBhvr>
                                        <p:cTn id="102" dur="1" fill="hold">
                                          <p:stCondLst>
                                            <p:cond delay="499"/>
                                          </p:stCondLst>
                                        </p:cTn>
                                        <p:tgtEl>
                                          <p:spTgt spid="10"/>
                                        </p:tgtEl>
                                        <p:attrNameLst>
                                          <p:attrName>style.visibility</p:attrName>
                                        </p:attrNameLst>
                                      </p:cBhvr>
                                      <p:to>
                                        <p:strVal val="hidden"/>
                                      </p:to>
                                    </p:set>
                                  </p:childTnLst>
                                </p:cTn>
                              </p:par>
                              <p:par>
                                <p:cTn id="103" presetID="10" presetClass="exit" presetSubtype="0" fill="hold" nodeType="withEffect">
                                  <p:stCondLst>
                                    <p:cond delay="0"/>
                                  </p:stCondLst>
                                  <p:childTnLst>
                                    <p:animEffect transition="out" filter="fade">
                                      <p:cBhvr>
                                        <p:cTn id="104" dur="500"/>
                                        <p:tgtEl>
                                          <p:spTgt spid="9"/>
                                        </p:tgtEl>
                                      </p:cBhvr>
                                    </p:animEffect>
                                    <p:set>
                                      <p:cBhvr>
                                        <p:cTn id="105" dur="1" fill="hold">
                                          <p:stCondLst>
                                            <p:cond delay="499"/>
                                          </p:stCondLst>
                                        </p:cTn>
                                        <p:tgtEl>
                                          <p:spTgt spid="9"/>
                                        </p:tgtEl>
                                        <p:attrNameLst>
                                          <p:attrName>style.visibility</p:attrName>
                                        </p:attrNameLst>
                                      </p:cBhvr>
                                      <p:to>
                                        <p:strVal val="hidden"/>
                                      </p:to>
                                    </p:set>
                                  </p:childTnLst>
                                </p:cTn>
                              </p:par>
                              <p:par>
                                <p:cTn id="106" presetID="10" presetClass="exit" presetSubtype="0" fill="hold" grpId="1" nodeType="withEffect">
                                  <p:stCondLst>
                                    <p:cond delay="0"/>
                                  </p:stCondLst>
                                  <p:childTnLst>
                                    <p:animEffect transition="out" filter="fade">
                                      <p:cBhvr>
                                        <p:cTn id="107" dur="500"/>
                                        <p:tgtEl>
                                          <p:spTgt spid="7"/>
                                        </p:tgtEl>
                                      </p:cBhvr>
                                    </p:animEffect>
                                    <p:set>
                                      <p:cBhvr>
                                        <p:cTn id="108" dur="1" fill="hold">
                                          <p:stCondLst>
                                            <p:cond delay="499"/>
                                          </p:stCondLst>
                                        </p:cTn>
                                        <p:tgtEl>
                                          <p:spTgt spid="7"/>
                                        </p:tgtEl>
                                        <p:attrNameLst>
                                          <p:attrName>style.visibility</p:attrName>
                                        </p:attrNameLst>
                                      </p:cBhvr>
                                      <p:to>
                                        <p:strVal val="hidden"/>
                                      </p:to>
                                    </p:set>
                                  </p:childTnLst>
                                </p:cTn>
                              </p:par>
                              <p:par>
                                <p:cTn id="109" presetID="10" presetClass="exit" presetSubtype="0" fill="hold" nodeType="withEffect">
                                  <p:stCondLst>
                                    <p:cond delay="0"/>
                                  </p:stCondLst>
                                  <p:childTnLst>
                                    <p:animEffect transition="out" filter="fade">
                                      <p:cBhvr>
                                        <p:cTn id="110" dur="500"/>
                                        <p:tgtEl>
                                          <p:spTgt spid="6"/>
                                        </p:tgtEl>
                                      </p:cBhvr>
                                    </p:animEffect>
                                    <p:set>
                                      <p:cBhvr>
                                        <p:cTn id="111" dur="1" fill="hold">
                                          <p:stCondLst>
                                            <p:cond delay="499"/>
                                          </p:stCondLst>
                                        </p:cTn>
                                        <p:tgtEl>
                                          <p:spTgt spid="6"/>
                                        </p:tgtEl>
                                        <p:attrNameLst>
                                          <p:attrName>style.visibility</p:attrName>
                                        </p:attrNameLst>
                                      </p:cBhvr>
                                      <p:to>
                                        <p:strVal val="hidden"/>
                                      </p:to>
                                    </p:set>
                                  </p:childTnLst>
                                </p:cTn>
                              </p:par>
                              <p:par>
                                <p:cTn id="112" presetID="10" presetClass="exit" presetSubtype="0" fill="hold" nodeType="withEffect">
                                  <p:stCondLst>
                                    <p:cond delay="0"/>
                                  </p:stCondLst>
                                  <p:childTnLst>
                                    <p:animEffect transition="out" filter="fade">
                                      <p:cBhvr>
                                        <p:cTn id="113" dur="500"/>
                                        <p:tgtEl>
                                          <p:spTgt spid="20482"/>
                                        </p:tgtEl>
                                      </p:cBhvr>
                                    </p:animEffect>
                                    <p:set>
                                      <p:cBhvr>
                                        <p:cTn id="114" dur="1" fill="hold">
                                          <p:stCondLst>
                                            <p:cond delay="499"/>
                                          </p:stCondLst>
                                        </p:cTn>
                                        <p:tgtEl>
                                          <p:spTgt spid="20482"/>
                                        </p:tgtEl>
                                        <p:attrNameLst>
                                          <p:attrName>style.visibility</p:attrName>
                                        </p:attrNameLst>
                                      </p:cBhvr>
                                      <p:to>
                                        <p:strVal val="hidden"/>
                                      </p:to>
                                    </p:set>
                                  </p:childTnLst>
                                </p:cTn>
                              </p:par>
                              <p:par>
                                <p:cTn id="115" presetID="10" presetClass="exit" presetSubtype="0" fill="hold" grpId="1" nodeType="withEffect">
                                  <p:stCondLst>
                                    <p:cond delay="0"/>
                                  </p:stCondLst>
                                  <p:childTnLst>
                                    <p:animEffect transition="out" filter="fade">
                                      <p:cBhvr>
                                        <p:cTn id="116" dur="500"/>
                                        <p:tgtEl>
                                          <p:spTgt spid="8"/>
                                        </p:tgtEl>
                                      </p:cBhvr>
                                    </p:animEffect>
                                    <p:set>
                                      <p:cBhvr>
                                        <p:cTn id="117" dur="1" fill="hold">
                                          <p:stCondLst>
                                            <p:cond delay="499"/>
                                          </p:stCondLst>
                                        </p:cTn>
                                        <p:tgtEl>
                                          <p:spTgt spid="8"/>
                                        </p:tgtEl>
                                        <p:attrNameLst>
                                          <p:attrName>style.visibility</p:attrName>
                                        </p:attrNameLst>
                                      </p:cBhvr>
                                      <p:to>
                                        <p:strVal val="hidden"/>
                                      </p:to>
                                    </p:set>
                                  </p:childTnLst>
                                </p:cTn>
                              </p:par>
                              <p:par>
                                <p:cTn id="118" presetID="10" presetClass="exit" presetSubtype="0" fill="hold" nodeType="withEffect">
                                  <p:stCondLst>
                                    <p:cond delay="0"/>
                                  </p:stCondLst>
                                  <p:childTnLst>
                                    <p:animEffect transition="out" filter="fade">
                                      <p:cBhvr>
                                        <p:cTn id="119" dur="500"/>
                                        <p:tgtEl>
                                          <p:spTgt spid="16"/>
                                        </p:tgtEl>
                                      </p:cBhvr>
                                    </p:animEffect>
                                    <p:set>
                                      <p:cBhvr>
                                        <p:cTn id="120" dur="1" fill="hold">
                                          <p:stCondLst>
                                            <p:cond delay="499"/>
                                          </p:stCondLst>
                                        </p:cTn>
                                        <p:tgtEl>
                                          <p:spTgt spid="16"/>
                                        </p:tgtEl>
                                        <p:attrNameLst>
                                          <p:attrName>style.visibility</p:attrName>
                                        </p:attrNameLst>
                                      </p:cBhvr>
                                      <p:to>
                                        <p:strVal val="hidden"/>
                                      </p:to>
                                    </p:set>
                                  </p:childTnLst>
                                </p:cTn>
                              </p:par>
                              <p:par>
                                <p:cTn id="121" presetID="10" presetClass="exit" presetSubtype="0" fill="hold" grpId="1" nodeType="withEffect">
                                  <p:stCondLst>
                                    <p:cond delay="0"/>
                                  </p:stCondLst>
                                  <p:childTnLst>
                                    <p:animEffect transition="out" filter="fade">
                                      <p:cBhvr>
                                        <p:cTn id="122" dur="500"/>
                                        <p:tgtEl>
                                          <p:spTgt spid="46"/>
                                        </p:tgtEl>
                                      </p:cBhvr>
                                    </p:animEffect>
                                    <p:set>
                                      <p:cBhvr>
                                        <p:cTn id="123" dur="1" fill="hold">
                                          <p:stCondLst>
                                            <p:cond delay="499"/>
                                          </p:stCondLst>
                                        </p:cTn>
                                        <p:tgtEl>
                                          <p:spTgt spid="46"/>
                                        </p:tgtEl>
                                        <p:attrNameLst>
                                          <p:attrName>style.visibility</p:attrName>
                                        </p:attrNameLst>
                                      </p:cBhvr>
                                      <p:to>
                                        <p:strVal val="hidden"/>
                                      </p:to>
                                    </p:set>
                                  </p:childTnLst>
                                </p:cTn>
                              </p:par>
                              <p:par>
                                <p:cTn id="124" presetID="10" presetClass="exit" presetSubtype="0" fill="hold" grpId="1" nodeType="withEffect">
                                  <p:stCondLst>
                                    <p:cond delay="0"/>
                                  </p:stCondLst>
                                  <p:childTnLst>
                                    <p:animEffect transition="out" filter="fade">
                                      <p:cBhvr>
                                        <p:cTn id="125" dur="500"/>
                                        <p:tgtEl>
                                          <p:spTgt spid="50"/>
                                        </p:tgtEl>
                                      </p:cBhvr>
                                    </p:animEffect>
                                    <p:set>
                                      <p:cBhvr>
                                        <p:cTn id="126" dur="1" fill="hold">
                                          <p:stCondLst>
                                            <p:cond delay="499"/>
                                          </p:stCondLst>
                                        </p:cTn>
                                        <p:tgtEl>
                                          <p:spTgt spid="50"/>
                                        </p:tgtEl>
                                        <p:attrNameLst>
                                          <p:attrName>style.visibility</p:attrName>
                                        </p:attrNameLst>
                                      </p:cBhvr>
                                      <p:to>
                                        <p:strVal val="hidden"/>
                                      </p:to>
                                    </p:set>
                                  </p:childTnLst>
                                </p:cTn>
                              </p:par>
                              <p:par>
                                <p:cTn id="127" presetID="10" presetClass="exit" presetSubtype="0" fill="hold" grpId="1" nodeType="withEffect">
                                  <p:stCondLst>
                                    <p:cond delay="0"/>
                                  </p:stCondLst>
                                  <p:childTnLst>
                                    <p:animEffect transition="out" filter="fade">
                                      <p:cBhvr>
                                        <p:cTn id="128" dur="500"/>
                                        <p:tgtEl>
                                          <p:spTgt spid="51"/>
                                        </p:tgtEl>
                                      </p:cBhvr>
                                    </p:animEffect>
                                    <p:set>
                                      <p:cBhvr>
                                        <p:cTn id="129" dur="1" fill="hold">
                                          <p:stCondLst>
                                            <p:cond delay="499"/>
                                          </p:stCondLst>
                                        </p:cTn>
                                        <p:tgtEl>
                                          <p:spTgt spid="5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p:bldP spid="28" grpId="0" animBg="1"/>
      <p:bldP spid="18" grpId="0" animBg="1"/>
      <p:bldP spid="18" grpId="1" animBg="1"/>
      <p:bldP spid="7" grpId="0" animBg="1"/>
      <p:bldP spid="7" grpId="1" animBg="1"/>
      <p:bldP spid="8" grpId="0" animBg="1"/>
      <p:bldP spid="8" grpId="1" animBg="1"/>
      <p:bldP spid="10" grpId="0" animBg="1"/>
      <p:bldP spid="10" grpId="1" animBg="1"/>
      <p:bldP spid="19" grpId="0"/>
      <p:bldP spid="19" grpId="1"/>
      <p:bldP spid="21" grpId="0" animBg="1"/>
      <p:bldP spid="24" grpId="0" animBg="1"/>
      <p:bldP spid="26" grpId="0"/>
      <p:bldP spid="49" grpId="0" animBg="1"/>
      <p:bldP spid="29" grpId="0" animBg="1"/>
      <p:bldP spid="41" grpId="0" animBg="1"/>
      <p:bldP spid="23" grpId="0" animBg="1"/>
      <p:bldP spid="50" grpId="0" animBg="1"/>
      <p:bldP spid="50" grpId="1" animBg="1"/>
      <p:bldP spid="46" grpId="0" animBg="1"/>
      <p:bldP spid="46" grpId="1" animBg="1"/>
      <p:bldP spid="51" grpId="0" animBg="1"/>
      <p:bldP spid="51" grpId="1" animBg="1"/>
      <p:bldP spid="53" grpId="0" animBg="1"/>
      <p:bldP spid="54" grpId="0" animBg="1"/>
      <p:bldP spid="52"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319980"/>
            <a:ext cx="7703999" cy="1703959"/>
          </a:xfrm>
        </p:spPr>
        <p:txBody>
          <a:bodyPr/>
          <a:lstStyle/>
          <a:p>
            <a:pPr algn="ctr"/>
            <a:r>
              <a:rPr lang="en-US" sz="8800" dirty="0"/>
              <a:t>How?</a:t>
            </a:r>
            <a:br>
              <a:rPr lang="en-US" sz="8800" dirty="0"/>
            </a:br>
            <a:r>
              <a:rPr lang="en-US" sz="8000" dirty="0"/>
              <a:t>Run &amp; Operate</a:t>
            </a:r>
            <a:endParaRPr lang="nl-NL" sz="8000"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64</a:t>
            </a:fld>
            <a:endParaRPr lang="nl-NL"/>
          </a:p>
        </p:txBody>
      </p:sp>
    </p:spTree>
    <p:extLst>
      <p:ext uri="{BB962C8B-B14F-4D97-AF65-F5344CB8AC3E}">
        <p14:creationId xmlns:p14="http://schemas.microsoft.com/office/powerpoint/2010/main" val="1711454311"/>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Run &amp; Operate </a:t>
            </a:r>
            <a:r>
              <a:rPr lang="en-US" dirty="0" err="1"/>
              <a:t>Microservices</a:t>
            </a:r>
            <a:endParaRPr lang="nl-NL" dirty="0"/>
          </a:p>
        </p:txBody>
      </p:sp>
      <p:sp>
        <p:nvSpPr>
          <p:cNvPr id="3" name="Content Placeholder 2"/>
          <p:cNvSpPr>
            <a:spLocks noGrp="1"/>
          </p:cNvSpPr>
          <p:nvPr>
            <p:ph idx="1"/>
          </p:nvPr>
        </p:nvSpPr>
        <p:spPr/>
        <p:txBody>
          <a:bodyPr/>
          <a:lstStyle/>
          <a:p>
            <a:pPr lvl="1"/>
            <a:r>
              <a:rPr lang="en-US" dirty="0"/>
              <a:t>Rapid rollout</a:t>
            </a:r>
          </a:p>
          <a:p>
            <a:pPr lvl="2"/>
            <a:r>
              <a:rPr lang="en-US" dirty="0"/>
              <a:t>Including scale out &amp; recover</a:t>
            </a:r>
          </a:p>
          <a:p>
            <a:pPr lvl="1"/>
            <a:r>
              <a:rPr lang="en-US" dirty="0"/>
              <a:t>Non breaking upgrade &amp; rollback</a:t>
            </a:r>
            <a:br>
              <a:rPr lang="en-US" dirty="0"/>
            </a:br>
            <a:r>
              <a:rPr lang="en-US" dirty="0"/>
              <a:t>strategies (e.g. canary release)</a:t>
            </a:r>
          </a:p>
          <a:p>
            <a:pPr lvl="1"/>
            <a:r>
              <a:rPr lang="en-US" dirty="0"/>
              <a:t>Agile infrastructure</a:t>
            </a:r>
          </a:p>
          <a:p>
            <a:pPr lvl="2"/>
            <a:r>
              <a:rPr lang="en-US" dirty="0"/>
              <a:t>Relocate, independent of</a:t>
            </a:r>
            <a:br>
              <a:rPr lang="en-US" dirty="0"/>
            </a:br>
            <a:r>
              <a:rPr lang="en-US" dirty="0"/>
              <a:t>infra specifics</a:t>
            </a:r>
          </a:p>
          <a:p>
            <a:pPr lvl="1"/>
            <a:r>
              <a:rPr lang="en-US" dirty="0"/>
              <a:t>Health management</a:t>
            </a:r>
          </a:p>
          <a:p>
            <a:pPr lvl="2"/>
            <a:r>
              <a:rPr lang="en-US" dirty="0"/>
              <a:t>Monitor and safeguard SLA requirements on response time, success and availability</a:t>
            </a:r>
          </a:p>
          <a:p>
            <a:pPr lvl="1"/>
            <a:r>
              <a:rPr lang="en-US" dirty="0"/>
              <a:t>Scale elastically </a:t>
            </a:r>
          </a:p>
          <a:p>
            <a:pPr lvl="1"/>
            <a:r>
              <a:rPr lang="en-US" dirty="0"/>
              <a:t>TCO management</a:t>
            </a:r>
          </a:p>
          <a:p>
            <a:pPr lvl="1"/>
            <a:r>
              <a:rPr lang="en-US" dirty="0"/>
              <a:t>DevOps: one team creates and runs</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65</a:t>
            </a:fld>
            <a:endParaRPr lang="nl-NL"/>
          </a:p>
        </p:txBody>
      </p:sp>
      <p:grpSp>
        <p:nvGrpSpPr>
          <p:cNvPr id="6" name="Group 5"/>
          <p:cNvGrpSpPr/>
          <p:nvPr/>
        </p:nvGrpSpPr>
        <p:grpSpPr>
          <a:xfrm>
            <a:off x="4192395" y="792000"/>
            <a:ext cx="4743622" cy="1320424"/>
            <a:chOff x="-107973" y="1987274"/>
            <a:chExt cx="9313871" cy="2230307"/>
          </a:xfrm>
        </p:grpSpPr>
        <p:sp>
          <p:nvSpPr>
            <p:cNvPr id="7" name="Oval 6"/>
            <p:cNvSpPr/>
            <p:nvPr/>
          </p:nvSpPr>
          <p:spPr>
            <a:xfrm>
              <a:off x="5574500" y="1994628"/>
              <a:ext cx="1752600" cy="1503217"/>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nl-NL" sz="700"/>
            </a:p>
          </p:txBody>
        </p:sp>
        <p:sp>
          <p:nvSpPr>
            <p:cNvPr id="8" name="Oval 7"/>
            <p:cNvSpPr/>
            <p:nvPr/>
          </p:nvSpPr>
          <p:spPr>
            <a:xfrm>
              <a:off x="7453298" y="1987274"/>
              <a:ext cx="1752600" cy="1503217"/>
            </a:xfrm>
            <a:prstGeom prst="ellipse">
              <a:avLst/>
            </a:prstGeom>
          </p:spPr>
          <p:style>
            <a:lnRef idx="1">
              <a:schemeClr val="accent4"/>
            </a:lnRef>
            <a:fillRef idx="3">
              <a:schemeClr val="accent4"/>
            </a:fillRef>
            <a:effectRef idx="2">
              <a:schemeClr val="accent4"/>
            </a:effectRef>
            <a:fontRef idx="minor">
              <a:schemeClr val="lt1"/>
            </a:fontRef>
          </p:style>
          <p:txBody>
            <a:bodyPr rtlCol="0" anchor="ctr"/>
            <a:lstStyle/>
            <a:p>
              <a:pPr algn="ctr"/>
              <a:endParaRPr lang="nl-NL" sz="700"/>
            </a:p>
          </p:txBody>
        </p:sp>
        <p:sp>
          <p:nvSpPr>
            <p:cNvPr id="9" name="Oval 8"/>
            <p:cNvSpPr/>
            <p:nvPr/>
          </p:nvSpPr>
          <p:spPr>
            <a:xfrm>
              <a:off x="1770826" y="2016531"/>
              <a:ext cx="1752600" cy="1503217"/>
            </a:xfrm>
            <a:prstGeom prst="ellipse">
              <a:avLst/>
            </a:prstGeom>
          </p:spPr>
          <p:style>
            <a:lnRef idx="1">
              <a:schemeClr val="accent2"/>
            </a:lnRef>
            <a:fillRef idx="3">
              <a:schemeClr val="accent2"/>
            </a:fillRef>
            <a:effectRef idx="2">
              <a:schemeClr val="accent2"/>
            </a:effectRef>
            <a:fontRef idx="minor">
              <a:schemeClr val="lt1"/>
            </a:fontRef>
          </p:style>
          <p:txBody>
            <a:bodyPr rtlCol="0" anchor="ctr"/>
            <a:lstStyle/>
            <a:p>
              <a:pPr algn="ctr"/>
              <a:endParaRPr lang="nl-NL" sz="700"/>
            </a:p>
          </p:txBody>
        </p:sp>
        <p:sp>
          <p:nvSpPr>
            <p:cNvPr id="10" name="Oval 9"/>
            <p:cNvSpPr/>
            <p:nvPr/>
          </p:nvSpPr>
          <p:spPr>
            <a:xfrm>
              <a:off x="-107973" y="2039713"/>
              <a:ext cx="1752600" cy="1503217"/>
            </a:xfrm>
            <a:prstGeom prst="ellipse">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sz="700"/>
            </a:p>
          </p:txBody>
        </p:sp>
        <p:sp>
          <p:nvSpPr>
            <p:cNvPr id="11" name="Oval 10"/>
            <p:cNvSpPr/>
            <p:nvPr/>
          </p:nvSpPr>
          <p:spPr>
            <a:xfrm>
              <a:off x="3695699" y="2001982"/>
              <a:ext cx="1752600" cy="1503217"/>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a:p>
          </p:txBody>
        </p:sp>
        <p:sp>
          <p:nvSpPr>
            <p:cNvPr id="12" name="Rectangle 11"/>
            <p:cNvSpPr/>
            <p:nvPr/>
          </p:nvSpPr>
          <p:spPr>
            <a:xfrm>
              <a:off x="850605" y="3331535"/>
              <a:ext cx="7924800" cy="886046"/>
            </a:xfrm>
            <a:prstGeom prst="rect">
              <a:avLst/>
            </a:prstGeom>
            <a:gradFill>
              <a:gsLst>
                <a:gs pos="0">
                  <a:schemeClr val="accent1">
                    <a:tint val="100000"/>
                    <a:shade val="100000"/>
                    <a:satMod val="130000"/>
                    <a:alpha val="60000"/>
                  </a:schemeClr>
                </a:gs>
                <a:gs pos="100000">
                  <a:schemeClr val="accent1">
                    <a:tint val="50000"/>
                    <a:shade val="100000"/>
                    <a:satMod val="350000"/>
                    <a:alpha val="63000"/>
                  </a:schemeClr>
                </a:gs>
              </a:gsLs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700" dirty="0"/>
            </a:p>
          </p:txBody>
        </p:sp>
        <p:sp>
          <p:nvSpPr>
            <p:cNvPr id="13" name="TextBox 12"/>
            <p:cNvSpPr txBox="1"/>
            <p:nvPr/>
          </p:nvSpPr>
          <p:spPr>
            <a:xfrm>
              <a:off x="1901343" y="3816074"/>
              <a:ext cx="5108889" cy="337910"/>
            </a:xfrm>
            <a:prstGeom prst="rect">
              <a:avLst/>
            </a:prstGeom>
            <a:noFill/>
          </p:spPr>
          <p:txBody>
            <a:bodyPr wrap="none" rtlCol="0">
              <a:spAutoFit/>
            </a:bodyPr>
            <a:lstStyle/>
            <a:p>
              <a:r>
                <a:rPr lang="en-US" sz="700" dirty="0"/>
                <a:t>Generic Infrastructure Platform for running DevOps Products</a:t>
              </a:r>
              <a:endParaRPr lang="nl-NL" sz="700" dirty="0"/>
            </a:p>
          </p:txBody>
        </p:sp>
      </p:grpSp>
      <p:sp>
        <p:nvSpPr>
          <p:cNvPr id="14" name="TextBox 13"/>
          <p:cNvSpPr txBox="1"/>
          <p:nvPr/>
        </p:nvSpPr>
        <p:spPr>
          <a:xfrm>
            <a:off x="4472889" y="921670"/>
            <a:ext cx="391454" cy="523220"/>
          </a:xfrm>
          <a:prstGeom prst="rect">
            <a:avLst/>
          </a:prstGeom>
          <a:noFill/>
        </p:spPr>
        <p:txBody>
          <a:bodyPr wrap="none" rtlCol="0">
            <a:spAutoFit/>
          </a:bodyPr>
          <a:lstStyle/>
          <a:p>
            <a:r>
              <a:rPr lang="nl-NL" sz="2800" dirty="0"/>
              <a:t>µ</a:t>
            </a:r>
          </a:p>
        </p:txBody>
      </p:sp>
      <p:sp>
        <p:nvSpPr>
          <p:cNvPr id="15" name="TextBox 14"/>
          <p:cNvSpPr txBox="1"/>
          <p:nvPr/>
        </p:nvSpPr>
        <p:spPr>
          <a:xfrm>
            <a:off x="5438518" y="921670"/>
            <a:ext cx="391454" cy="523220"/>
          </a:xfrm>
          <a:prstGeom prst="rect">
            <a:avLst/>
          </a:prstGeom>
          <a:noFill/>
        </p:spPr>
        <p:txBody>
          <a:bodyPr wrap="none" rtlCol="0">
            <a:spAutoFit/>
          </a:bodyPr>
          <a:lstStyle/>
          <a:p>
            <a:r>
              <a:rPr lang="nl-NL" sz="2800" dirty="0"/>
              <a:t>µ</a:t>
            </a:r>
          </a:p>
        </p:txBody>
      </p:sp>
      <p:sp>
        <p:nvSpPr>
          <p:cNvPr id="16" name="TextBox 15"/>
          <p:cNvSpPr txBox="1"/>
          <p:nvPr/>
        </p:nvSpPr>
        <p:spPr>
          <a:xfrm>
            <a:off x="6404148" y="921670"/>
            <a:ext cx="391454" cy="523220"/>
          </a:xfrm>
          <a:prstGeom prst="rect">
            <a:avLst/>
          </a:prstGeom>
          <a:noFill/>
        </p:spPr>
        <p:txBody>
          <a:bodyPr wrap="none" rtlCol="0">
            <a:spAutoFit/>
          </a:bodyPr>
          <a:lstStyle/>
          <a:p>
            <a:r>
              <a:rPr lang="nl-NL" sz="2800" dirty="0"/>
              <a:t>µ</a:t>
            </a:r>
          </a:p>
        </p:txBody>
      </p:sp>
      <p:sp>
        <p:nvSpPr>
          <p:cNvPr id="17" name="TextBox 16"/>
          <p:cNvSpPr txBox="1"/>
          <p:nvPr/>
        </p:nvSpPr>
        <p:spPr>
          <a:xfrm>
            <a:off x="7369777" y="921670"/>
            <a:ext cx="391454" cy="523220"/>
          </a:xfrm>
          <a:prstGeom prst="rect">
            <a:avLst/>
          </a:prstGeom>
          <a:noFill/>
        </p:spPr>
        <p:txBody>
          <a:bodyPr wrap="none" rtlCol="0">
            <a:spAutoFit/>
          </a:bodyPr>
          <a:lstStyle/>
          <a:p>
            <a:r>
              <a:rPr lang="nl-NL" sz="2800" dirty="0"/>
              <a:t>µ</a:t>
            </a:r>
          </a:p>
        </p:txBody>
      </p:sp>
      <p:sp>
        <p:nvSpPr>
          <p:cNvPr id="18" name="TextBox 17"/>
          <p:cNvSpPr txBox="1"/>
          <p:nvPr/>
        </p:nvSpPr>
        <p:spPr>
          <a:xfrm>
            <a:off x="8335407" y="921670"/>
            <a:ext cx="391454" cy="523220"/>
          </a:xfrm>
          <a:prstGeom prst="rect">
            <a:avLst/>
          </a:prstGeom>
          <a:noFill/>
        </p:spPr>
        <p:txBody>
          <a:bodyPr wrap="none" rtlCol="0">
            <a:spAutoFit/>
          </a:bodyPr>
          <a:lstStyle/>
          <a:p>
            <a:r>
              <a:rPr lang="nl-NL" sz="2800" dirty="0"/>
              <a:t>µ</a:t>
            </a:r>
          </a:p>
        </p:txBody>
      </p:sp>
    </p:spTree>
    <p:extLst>
      <p:ext uri="{BB962C8B-B14F-4D97-AF65-F5344CB8AC3E}">
        <p14:creationId xmlns:p14="http://schemas.microsoft.com/office/powerpoint/2010/main" val="34867586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elephant in the room…</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66</a:t>
            </a:fld>
            <a:endParaRPr lang="nl-NL"/>
          </a:p>
        </p:txBody>
      </p:sp>
      <p:pic>
        <p:nvPicPr>
          <p:cNvPr id="6" name="Picture 8" descr="Image result for docker hub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6604" y="1549593"/>
            <a:ext cx="8658949" cy="25528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1179872" y="385749"/>
            <a:ext cx="1025922" cy="276999"/>
          </a:xfrm>
          <a:prstGeom prst="rect">
            <a:avLst/>
          </a:prstGeom>
          <a:solidFill>
            <a:schemeClr val="bg1"/>
          </a:solidFill>
        </p:spPr>
        <p:txBody>
          <a:bodyPr wrap="none" lIns="0" tIns="0" rIns="0" bIns="0" rtlCol="0">
            <a:spAutoFit/>
          </a:bodyPr>
          <a:lstStyle/>
          <a:p>
            <a:r>
              <a:rPr lang="en-US" sz="1800" b="1" dirty="0">
                <a:solidFill>
                  <a:schemeClr val="tx2"/>
                </a:solidFill>
                <a:latin typeface="+mj-lt"/>
                <a:ea typeface="+mj-ea"/>
                <a:cs typeface="+mj-cs"/>
              </a:rPr>
              <a:t>  whale    </a:t>
            </a:r>
            <a:endParaRPr lang="nl-NL" sz="1800" b="1" dirty="0" err="1">
              <a:solidFill>
                <a:schemeClr val="tx2"/>
              </a:solidFill>
              <a:latin typeface="+mj-lt"/>
              <a:ea typeface="+mj-ea"/>
              <a:cs typeface="+mj-cs"/>
            </a:endParaRPr>
          </a:p>
        </p:txBody>
      </p:sp>
      <p:pic>
        <p:nvPicPr>
          <p:cNvPr id="4098" name="Picture 2" descr="Image result for containerd logo">
            <a:extLst>
              <a:ext uri="{FF2B5EF4-FFF2-40B4-BE49-F238E27FC236}">
                <a16:creationId xmlns:a16="http://schemas.microsoft.com/office/drawing/2014/main" id="{5B4C30E7-C795-4C58-AB00-A0F99D5843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029" y="4207784"/>
            <a:ext cx="2736337" cy="820902"/>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Image result for rkt logo container">
            <a:extLst>
              <a:ext uri="{FF2B5EF4-FFF2-40B4-BE49-F238E27FC236}">
                <a16:creationId xmlns:a16="http://schemas.microsoft.com/office/drawing/2014/main" id="{DF48C2A3-8C6F-4C19-9978-8D65FDF70B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60737" y="3797250"/>
            <a:ext cx="1639116" cy="1639116"/>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Image result for oci container">
            <a:extLst>
              <a:ext uri="{FF2B5EF4-FFF2-40B4-BE49-F238E27FC236}">
                <a16:creationId xmlns:a16="http://schemas.microsoft.com/office/drawing/2014/main" id="{5A47CE64-0D9D-4F3D-814F-4B52DA04D7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147" y="4439578"/>
            <a:ext cx="2083979" cy="4688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2184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102"/>
                                        </p:tgtEl>
                                        <p:attrNameLst>
                                          <p:attrName>style.visibility</p:attrName>
                                        </p:attrNameLst>
                                      </p:cBhvr>
                                      <p:to>
                                        <p:strVal val="visible"/>
                                      </p:to>
                                    </p:set>
                                    <p:animEffect transition="in" filter="fade">
                                      <p:cBhvr>
                                        <p:cTn id="17" dur="500"/>
                                        <p:tgtEl>
                                          <p:spTgt spid="4102"/>
                                        </p:tgtEl>
                                      </p:cBhvr>
                                    </p:animEffect>
                                  </p:childTnLst>
                                </p:cTn>
                              </p:par>
                              <p:par>
                                <p:cTn id="18" presetID="10" presetClass="entr" presetSubtype="0" fill="hold" nodeType="withEffect">
                                  <p:stCondLst>
                                    <p:cond delay="0"/>
                                  </p:stCondLst>
                                  <p:childTnLst>
                                    <p:set>
                                      <p:cBhvr>
                                        <p:cTn id="19" dur="1" fill="hold">
                                          <p:stCondLst>
                                            <p:cond delay="0"/>
                                          </p:stCondLst>
                                        </p:cTn>
                                        <p:tgtEl>
                                          <p:spTgt spid="4098"/>
                                        </p:tgtEl>
                                        <p:attrNameLst>
                                          <p:attrName>style.visibility</p:attrName>
                                        </p:attrNameLst>
                                      </p:cBhvr>
                                      <p:to>
                                        <p:strVal val="visible"/>
                                      </p:to>
                                    </p:set>
                                    <p:animEffect transition="in" filter="fade">
                                      <p:cBhvr>
                                        <p:cTn id="20" dur="500"/>
                                        <p:tgtEl>
                                          <p:spTgt spid="4098"/>
                                        </p:tgtEl>
                                      </p:cBhvr>
                                    </p:animEffect>
                                  </p:childTnLst>
                                </p:cTn>
                              </p:par>
                              <p:par>
                                <p:cTn id="21" presetID="10" presetClass="entr" presetSubtype="0" fill="hold" nodeType="withEffect">
                                  <p:stCondLst>
                                    <p:cond delay="0"/>
                                  </p:stCondLst>
                                  <p:childTnLst>
                                    <p:set>
                                      <p:cBhvr>
                                        <p:cTn id="22" dur="1" fill="hold">
                                          <p:stCondLst>
                                            <p:cond delay="0"/>
                                          </p:stCondLst>
                                        </p:cTn>
                                        <p:tgtEl>
                                          <p:spTgt spid="4100"/>
                                        </p:tgtEl>
                                        <p:attrNameLst>
                                          <p:attrName>style.visibility</p:attrName>
                                        </p:attrNameLst>
                                      </p:cBhvr>
                                      <p:to>
                                        <p:strVal val="visible"/>
                                      </p:to>
                                    </p:set>
                                    <p:animEffect transition="in" filter="fade">
                                      <p:cBhvr>
                                        <p:cTn id="23" dur="500"/>
                                        <p:tgtEl>
                                          <p:spTgt spid="4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Containers</a:t>
            </a:r>
            <a:endParaRPr lang="nl-NL" dirty="0"/>
          </a:p>
        </p:txBody>
      </p:sp>
      <p:sp>
        <p:nvSpPr>
          <p:cNvPr id="3" name="Content Placeholder 2"/>
          <p:cNvSpPr>
            <a:spLocks noGrp="1"/>
          </p:cNvSpPr>
          <p:nvPr>
            <p:ph idx="1"/>
          </p:nvPr>
        </p:nvSpPr>
        <p:spPr/>
        <p:txBody>
          <a:bodyPr/>
          <a:lstStyle/>
          <a:p>
            <a:r>
              <a:rPr lang="en-US" dirty="0"/>
              <a:t>As vehicle for:</a:t>
            </a:r>
          </a:p>
          <a:p>
            <a:pPr lvl="1"/>
            <a:r>
              <a:rPr lang="en-US" dirty="0"/>
              <a:t>Encapsulate</a:t>
            </a:r>
          </a:p>
          <a:p>
            <a:pPr lvl="1"/>
            <a:r>
              <a:rPr lang="en-US" dirty="0"/>
              <a:t>Build</a:t>
            </a:r>
          </a:p>
          <a:p>
            <a:pPr lvl="1"/>
            <a:r>
              <a:rPr lang="en-US" dirty="0"/>
              <a:t>Share &amp; Ship</a:t>
            </a:r>
          </a:p>
          <a:p>
            <a:pPr lvl="1"/>
            <a:r>
              <a:rPr lang="en-US" dirty="0"/>
              <a:t>Automated Tests</a:t>
            </a:r>
          </a:p>
          <a:p>
            <a:pPr lvl="1"/>
            <a:r>
              <a:rPr lang="en-US" dirty="0"/>
              <a:t>Deploy</a:t>
            </a:r>
          </a:p>
          <a:p>
            <a:pPr lvl="1"/>
            <a:r>
              <a:rPr lang="en-US" dirty="0"/>
              <a:t>Run</a:t>
            </a:r>
          </a:p>
          <a:p>
            <a:pPr lvl="1"/>
            <a:r>
              <a:rPr lang="en-US" dirty="0"/>
              <a:t>Scale</a:t>
            </a:r>
          </a:p>
          <a:p>
            <a:pPr lvl="1"/>
            <a:r>
              <a:rPr lang="en-US" dirty="0"/>
              <a:t>Relocate</a:t>
            </a:r>
          </a:p>
          <a:p>
            <a:pPr lvl="1"/>
            <a:r>
              <a:rPr lang="en-US" dirty="0"/>
              <a:t>Standardize</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67</a:t>
            </a:fld>
            <a:endParaRPr lang="nl-NL"/>
          </a:p>
        </p:txBody>
      </p:sp>
      <p:pic>
        <p:nvPicPr>
          <p:cNvPr id="6" name="Picture 25" descr="Image result for docker container icon"/>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48917" y="2317929"/>
            <a:ext cx="3793264" cy="239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6517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68</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6" y="2794655"/>
            <a:ext cx="3351070"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534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69</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464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How do we implement </a:t>
            </a:r>
            <a:r>
              <a:rPr lang="en-US" dirty="0" err="1"/>
              <a:t>microservices</a:t>
            </a:r>
            <a:r>
              <a:rPr lang="en-US" dirty="0"/>
              <a:t>?</a:t>
            </a:r>
            <a:endParaRPr lang="nl-NL" dirty="0"/>
          </a:p>
        </p:txBody>
      </p:sp>
      <p:sp>
        <p:nvSpPr>
          <p:cNvPr id="6" name="Content Placeholder 5"/>
          <p:cNvSpPr>
            <a:spLocks noGrp="1"/>
          </p:cNvSpPr>
          <p:nvPr>
            <p:ph idx="1"/>
          </p:nvPr>
        </p:nvSpPr>
        <p:spPr/>
        <p:txBody>
          <a:bodyPr/>
          <a:lstStyle/>
          <a:p>
            <a:r>
              <a:rPr lang="en-US" dirty="0"/>
              <a:t>And how we make the containers horizontally scalable</a:t>
            </a:r>
            <a:endParaRPr lang="nl-NL" dirty="0"/>
          </a:p>
        </p:txBody>
      </p:sp>
      <p:sp>
        <p:nvSpPr>
          <p:cNvPr id="3" name="Footer Placeholder 2"/>
          <p:cNvSpPr>
            <a:spLocks noGrp="1"/>
          </p:cNvSpPr>
          <p:nvPr>
            <p:ph type="ftr" sz="quarter" idx="11"/>
          </p:nvPr>
        </p:nvSpPr>
        <p:spPr/>
        <p:txBody>
          <a:bodyPr/>
          <a:lstStyle/>
          <a:p>
            <a:r>
              <a:rPr lang="en-US" noProof="0"/>
              <a:t>Implementing Microservices on Oracle Cloud: Open, Manageable, Polyglot, and Scalable</a:t>
            </a:r>
            <a:endParaRPr lang="nl-NL" noProof="0" dirty="0"/>
          </a:p>
        </p:txBody>
      </p:sp>
      <p:sp>
        <p:nvSpPr>
          <p:cNvPr id="4" name="Slide Number Placeholder 3"/>
          <p:cNvSpPr>
            <a:spLocks noGrp="1"/>
          </p:cNvSpPr>
          <p:nvPr>
            <p:ph type="sldNum" sz="quarter" idx="12"/>
          </p:nvPr>
        </p:nvSpPr>
        <p:spPr/>
        <p:txBody>
          <a:bodyPr/>
          <a:lstStyle/>
          <a:p>
            <a:fld id="{14F1411D-0280-154F-AEAC-4C20B7AA46B2}" type="slidenum">
              <a:rPr lang="nl-NL" noProof="0" smtClean="0"/>
              <a:t>7</a:t>
            </a:fld>
            <a:endParaRPr lang="nl-NL" noProof="0" dirty="0"/>
          </a:p>
        </p:txBody>
      </p:sp>
      <p:pic>
        <p:nvPicPr>
          <p:cNvPr id="1028" name="Picture 4"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0406" y="1426703"/>
            <a:ext cx="3289297" cy="3289297"/>
          </a:xfrm>
          <a:prstGeom prst="rect">
            <a:avLst/>
          </a:prstGeom>
          <a:noFill/>
          <a:extLst>
            <a:ext uri="{909E8E84-426E-40DD-AFC4-6F175D3DCCD1}">
              <a14:hiddenFill xmlns:a14="http://schemas.microsoft.com/office/drawing/2010/main">
                <a:solidFill>
                  <a:srgbClr val="FFFFFF"/>
                </a:solidFill>
              </a14:hiddenFill>
            </a:ext>
          </a:extLst>
        </p:spPr>
      </p:pic>
      <p:sp>
        <p:nvSpPr>
          <p:cNvPr id="9" name="Oval Callout 8"/>
          <p:cNvSpPr/>
          <p:nvPr/>
        </p:nvSpPr>
        <p:spPr>
          <a:xfrm>
            <a:off x="288233" y="2196601"/>
            <a:ext cx="4339532" cy="2082115"/>
          </a:xfrm>
          <a:prstGeom prst="wedgeEllipseCallout">
            <a:avLst>
              <a:gd name="adj1" fmla="val 42491"/>
              <a:gd name="adj2" fmla="val -77761"/>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2800" dirty="0">
                <a:latin typeface="MV Boli" panose="02000500030200090000" pitchFamily="2" charset="0"/>
                <a:cs typeface="MV Boli" panose="02000500030200090000" pitchFamily="2" charset="0"/>
              </a:rPr>
              <a:t>How do we get from a Monolith to </a:t>
            </a:r>
            <a:r>
              <a:rPr lang="en-US" sz="2800" dirty="0" err="1">
                <a:latin typeface="MV Boli" panose="02000500030200090000" pitchFamily="2" charset="0"/>
                <a:cs typeface="MV Boli" panose="02000500030200090000" pitchFamily="2" charset="0"/>
              </a:rPr>
              <a:t>Microservices</a:t>
            </a:r>
            <a:r>
              <a:rPr lang="en-US" sz="2800" dirty="0">
                <a:latin typeface="MV Boli" panose="02000500030200090000" pitchFamily="2" charset="0"/>
                <a:cs typeface="MV Boli" panose="02000500030200090000" pitchFamily="2" charset="0"/>
              </a:rPr>
              <a:t>?</a:t>
            </a:r>
            <a:endParaRPr lang="nl-NL" sz="2800" dirty="0">
              <a:latin typeface="MV Boli" panose="02000500030200090000" pitchFamily="2" charset="0"/>
              <a:cs typeface="MV Boli" panose="02000500030200090000" pitchFamily="2" charset="0"/>
            </a:endParaRPr>
          </a:p>
        </p:txBody>
      </p:sp>
    </p:spTree>
    <p:extLst>
      <p:ext uri="{BB962C8B-B14F-4D97-AF65-F5344CB8AC3E}">
        <p14:creationId xmlns:p14="http://schemas.microsoft.com/office/powerpoint/2010/main" val="267179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28"/>
                                        </p:tgtEl>
                                        <p:attrNameLst>
                                          <p:attrName>style.visibility</p:attrName>
                                        </p:attrNameLst>
                                      </p:cBhvr>
                                      <p:to>
                                        <p:strVal val="visible"/>
                                      </p:to>
                                    </p:set>
                                    <p:animEffect transition="in" filter="fade">
                                      <p:cBhvr>
                                        <p:cTn id="12" dur="500"/>
                                        <p:tgtEl>
                                          <p:spTgt spid="10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70</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3"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56693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71</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835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72</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245674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73</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Can 2"/>
          <p:cNvSpPr/>
          <p:nvPr/>
        </p:nvSpPr>
        <p:spPr>
          <a:xfrm>
            <a:off x="2410815" y="3469387"/>
            <a:ext cx="386393" cy="2450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Can 21"/>
          <p:cNvSpPr/>
          <p:nvPr/>
        </p:nvSpPr>
        <p:spPr>
          <a:xfrm>
            <a:off x="5005534" y="2569459"/>
            <a:ext cx="755227" cy="444584"/>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19" name="Cloud 18"/>
          <p:cNvSpPr/>
          <p:nvPr/>
        </p:nvSpPr>
        <p:spPr>
          <a:xfrm>
            <a:off x="2692920" y="4491880"/>
            <a:ext cx="1301378" cy="5028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Storage</a:t>
            </a:r>
            <a:endParaRPr lang="nl-NL" dirty="0"/>
          </a:p>
        </p:txBody>
      </p:sp>
      <p:cxnSp>
        <p:nvCxnSpPr>
          <p:cNvPr id="25" name="Elbow Connector 24"/>
          <p:cNvCxnSpPr>
            <a:stCxn id="3" idx="3"/>
            <a:endCxn id="19" idx="3"/>
          </p:cNvCxnSpPr>
          <p:nvPr/>
        </p:nvCxnSpPr>
        <p:spPr>
          <a:xfrm rot="16200000" flipH="1">
            <a:off x="2570691" y="3747714"/>
            <a:ext cx="806239" cy="739597"/>
          </a:xfrm>
          <a:prstGeom prst="bentConnector3">
            <a:avLst>
              <a:gd name="adj1" fmla="val 7373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be 26"/>
          <p:cNvSpPr/>
          <p:nvPr/>
        </p:nvSpPr>
        <p:spPr>
          <a:xfrm>
            <a:off x="4617550" y="4421417"/>
            <a:ext cx="775968" cy="45314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SAN</a:t>
            </a:r>
            <a:endParaRPr lang="nl-NL" dirty="0"/>
          </a:p>
        </p:txBody>
      </p:sp>
      <p:cxnSp>
        <p:nvCxnSpPr>
          <p:cNvPr id="29" name="Elbow Connector 28"/>
          <p:cNvCxnSpPr>
            <a:stCxn id="22" idx="3"/>
            <a:endCxn id="27" idx="0"/>
          </p:cNvCxnSpPr>
          <p:nvPr/>
        </p:nvCxnSpPr>
        <p:spPr>
          <a:xfrm rot="5400000">
            <a:off x="4518976" y="3557245"/>
            <a:ext cx="1407374" cy="320971"/>
          </a:xfrm>
          <a:prstGeom prst="bentConnector3">
            <a:avLst>
              <a:gd name="adj1" fmla="val 84249"/>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Down Arrow 19"/>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650083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9"/>
                                        </p:tgtEl>
                                        <p:attrNameLst>
                                          <p:attrName>style.visibility</p:attrName>
                                        </p:attrNameLst>
                                      </p:cBhvr>
                                      <p:to>
                                        <p:strVal val="visible"/>
                                      </p:to>
                                    </p:set>
                                    <p:animEffect transition="in" filter="fade">
                                      <p:cBhvr>
                                        <p:cTn id="10" dur="500"/>
                                        <p:tgtEl>
                                          <p:spTgt spid="1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500"/>
                                        <p:tgtEl>
                                          <p:spTgt spid="2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7"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74</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1"/>
            <a:endCxn id="6" idx="3"/>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6" name="Freeform 15"/>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Can 2"/>
          <p:cNvSpPr/>
          <p:nvPr/>
        </p:nvSpPr>
        <p:spPr>
          <a:xfrm>
            <a:off x="2410815" y="3469387"/>
            <a:ext cx="386393" cy="245007"/>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2" name="Can 21"/>
          <p:cNvSpPr/>
          <p:nvPr/>
        </p:nvSpPr>
        <p:spPr>
          <a:xfrm>
            <a:off x="5005534" y="2569459"/>
            <a:ext cx="755227" cy="444584"/>
          </a:xfrm>
          <a:prstGeom prst="can">
            <a:avLst/>
          </a:prstGeom>
        </p:spPr>
        <p:style>
          <a:lnRef idx="1">
            <a:schemeClr val="accent6"/>
          </a:lnRef>
          <a:fillRef idx="3">
            <a:schemeClr val="accent6"/>
          </a:fillRef>
          <a:effectRef idx="2">
            <a:schemeClr val="accent6"/>
          </a:effectRef>
          <a:fontRef idx="minor">
            <a:schemeClr val="lt1"/>
          </a:fontRef>
        </p:style>
        <p:txBody>
          <a:bodyPr rtlCol="0" anchor="ctr"/>
          <a:lstStyle/>
          <a:p>
            <a:pPr algn="ctr"/>
            <a:endParaRPr lang="nl-NL"/>
          </a:p>
        </p:txBody>
      </p:sp>
      <p:sp>
        <p:nvSpPr>
          <p:cNvPr id="19" name="Cloud 18"/>
          <p:cNvSpPr/>
          <p:nvPr/>
        </p:nvSpPr>
        <p:spPr>
          <a:xfrm>
            <a:off x="2692920" y="4491880"/>
            <a:ext cx="1301378" cy="502884"/>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Cloud Storage</a:t>
            </a:r>
            <a:endParaRPr lang="nl-NL" dirty="0"/>
          </a:p>
        </p:txBody>
      </p:sp>
      <p:cxnSp>
        <p:nvCxnSpPr>
          <p:cNvPr id="25" name="Elbow Connector 24"/>
          <p:cNvCxnSpPr>
            <a:stCxn id="3" idx="3"/>
            <a:endCxn id="19" idx="3"/>
          </p:cNvCxnSpPr>
          <p:nvPr/>
        </p:nvCxnSpPr>
        <p:spPr>
          <a:xfrm rot="16200000" flipH="1">
            <a:off x="2570691" y="3747714"/>
            <a:ext cx="806239" cy="739597"/>
          </a:xfrm>
          <a:prstGeom prst="bentConnector3">
            <a:avLst>
              <a:gd name="adj1" fmla="val 73738"/>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Cube 26"/>
          <p:cNvSpPr/>
          <p:nvPr/>
        </p:nvSpPr>
        <p:spPr>
          <a:xfrm>
            <a:off x="4617550" y="4421417"/>
            <a:ext cx="775968" cy="453146"/>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SAN</a:t>
            </a:r>
            <a:endParaRPr lang="nl-NL" dirty="0"/>
          </a:p>
        </p:txBody>
      </p:sp>
      <p:cxnSp>
        <p:nvCxnSpPr>
          <p:cNvPr id="29" name="Elbow Connector 28"/>
          <p:cNvCxnSpPr>
            <a:stCxn id="22" idx="3"/>
            <a:endCxn id="27" idx="0"/>
          </p:cNvCxnSpPr>
          <p:nvPr/>
        </p:nvCxnSpPr>
        <p:spPr>
          <a:xfrm rot="5400000">
            <a:off x="4518976" y="3557245"/>
            <a:ext cx="1407374" cy="320971"/>
          </a:xfrm>
          <a:prstGeom prst="bentConnector3">
            <a:avLst>
              <a:gd name="adj1" fmla="val 84249"/>
            </a:avLst>
          </a:prstGeom>
          <a:ln>
            <a:tailEnd type="triangle"/>
          </a:ln>
        </p:spPr>
        <p:style>
          <a:lnRef idx="1">
            <a:schemeClr val="accent6"/>
          </a:lnRef>
          <a:fillRef idx="0">
            <a:schemeClr val="accent6"/>
          </a:fillRef>
          <a:effectRef idx="0">
            <a:schemeClr val="accent6"/>
          </a:effectRef>
          <a:fontRef idx="minor">
            <a:schemeClr val="tx1"/>
          </a:fontRef>
        </p:style>
      </p:cxnSp>
      <p:sp>
        <p:nvSpPr>
          <p:cNvPr id="20" name="Cube 19"/>
          <p:cNvSpPr/>
          <p:nvPr/>
        </p:nvSpPr>
        <p:spPr>
          <a:xfrm>
            <a:off x="1070344" y="304709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Rectangular Callout 23"/>
          <p:cNvSpPr/>
          <p:nvPr/>
        </p:nvSpPr>
        <p:spPr>
          <a:xfrm>
            <a:off x="334272" y="2261308"/>
            <a:ext cx="1218081" cy="453043"/>
          </a:xfrm>
          <a:prstGeom prst="wedgeRectCallout">
            <a:avLst>
              <a:gd name="adj1" fmla="val 22230"/>
              <a:gd name="adj2" fmla="val 1266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Configuration Map</a:t>
            </a:r>
            <a:endParaRPr lang="nl-NL" dirty="0"/>
          </a:p>
        </p:txBody>
      </p:sp>
      <p:sp>
        <p:nvSpPr>
          <p:cNvPr id="28" name="Rectangular Callout 27"/>
          <p:cNvSpPr/>
          <p:nvPr/>
        </p:nvSpPr>
        <p:spPr>
          <a:xfrm>
            <a:off x="6254968" y="2074939"/>
            <a:ext cx="1218081" cy="453043"/>
          </a:xfrm>
          <a:prstGeom prst="wedgeRectCallout">
            <a:avLst>
              <a:gd name="adj1" fmla="val -35381"/>
              <a:gd name="adj2" fmla="val 187669"/>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Configuration Map</a:t>
            </a:r>
            <a:endParaRPr lang="nl-NL" dirty="0"/>
          </a:p>
        </p:txBody>
      </p:sp>
      <p:sp>
        <p:nvSpPr>
          <p:cNvPr id="30" name="Cube 29"/>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1" name="Down Arrow 30"/>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888581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75</a:t>
            </a:fld>
            <a:endParaRPr lang="nl-NL"/>
          </a:p>
        </p:txBody>
      </p:sp>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289123" y="3164230"/>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Arrow Connector 16"/>
          <p:cNvCxnSpPr>
            <a:stCxn id="15" idx="1"/>
            <a:endCxn id="11" idx="3"/>
          </p:cNvCxnSpPr>
          <p:nvPr/>
        </p:nvCxnSpPr>
        <p:spPr>
          <a:xfrm flipH="1" flipV="1">
            <a:off x="4855662" y="2977306"/>
            <a:ext cx="905099" cy="549274"/>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grayscl/>
            <a:extLst>
              <a:ext uri="{28A0092B-C50C-407E-A947-70E740481C1C}">
                <a14:useLocalDpi xmlns:a14="http://schemas.microsoft.com/office/drawing/2010/main" val="0"/>
              </a:ext>
            </a:extLst>
          </a:blip>
          <a:srcRect l="11533" t="22168" r="12972" b="20488"/>
          <a:stretch/>
        </p:blipFill>
        <p:spPr bwMode="auto">
          <a:xfrm>
            <a:off x="1294308" y="3185585"/>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682201" y="3148924"/>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15362" name="Picture 2" descr="Image result for death 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084" y="2951718"/>
            <a:ext cx="541190" cy="541190"/>
          </a:xfrm>
          <a:prstGeom prst="rect">
            <a:avLst/>
          </a:prstGeom>
          <a:noFill/>
          <a:extLst>
            <a:ext uri="{909E8E84-426E-40DD-AFC4-6F175D3DCCD1}">
              <a14:hiddenFill xmlns:a14="http://schemas.microsoft.com/office/drawing/2010/main">
                <a:solidFill>
                  <a:srgbClr val="FFFFFF"/>
                </a:solidFill>
              </a14:hiddenFill>
            </a:ext>
          </a:extLst>
        </p:spPr>
      </p:pic>
      <p:sp>
        <p:nvSpPr>
          <p:cNvPr id="22" name="Freeform 21"/>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4" name="Freeform 23"/>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cxnSp>
        <p:nvCxnSpPr>
          <p:cNvPr id="25" name="Straight Arrow Connector 24"/>
          <p:cNvCxnSpPr/>
          <p:nvPr/>
        </p:nvCxnSpPr>
        <p:spPr>
          <a:xfrm flipH="1" flipV="1">
            <a:off x="2309566" y="3409238"/>
            <a:ext cx="3451195" cy="117342"/>
          </a:xfrm>
          <a:prstGeom prst="straightConnector1">
            <a:avLst/>
          </a:prstGeom>
          <a:ln>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Cube 25"/>
          <p:cNvSpPr/>
          <p:nvPr/>
        </p:nvSpPr>
        <p:spPr>
          <a:xfrm>
            <a:off x="1651274" y="300877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7" name="Cube 26"/>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28" name="Cube 27"/>
          <p:cNvSpPr/>
          <p:nvPr/>
        </p:nvSpPr>
        <p:spPr>
          <a:xfrm>
            <a:off x="4422300" y="2131820"/>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Cube 28"/>
          <p:cNvSpPr/>
          <p:nvPr/>
        </p:nvSpPr>
        <p:spPr>
          <a:xfrm>
            <a:off x="7391365" y="3068709"/>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ube 29"/>
          <p:cNvSpPr/>
          <p:nvPr/>
        </p:nvSpPr>
        <p:spPr>
          <a:xfrm>
            <a:off x="3826645" y="2586775"/>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Down Arrow 30"/>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858905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0"/>
                                        </p:tgtEl>
                                        <p:attrNameLst>
                                          <p:attrName>style.visibility</p:attrName>
                                        </p:attrNameLst>
                                      </p:cBhvr>
                                      <p:to>
                                        <p:strVal val="visible"/>
                                      </p:to>
                                    </p:set>
                                  </p:childTnLst>
                                </p:cTn>
                              </p:par>
                              <p:par>
                                <p:cTn id="16" presetID="10" presetClass="exit" presetSubtype="0" fill="hold" nodeType="withEffect">
                                  <p:stCondLst>
                                    <p:cond delay="0"/>
                                  </p:stCondLst>
                                  <p:childTnLst>
                                    <p:animEffect transition="out" filter="fade">
                                      <p:cBhvr>
                                        <p:cTn id="17" dur="500"/>
                                        <p:tgtEl>
                                          <p:spTgt spid="15362"/>
                                        </p:tgtEl>
                                      </p:cBhvr>
                                    </p:animEffect>
                                    <p:set>
                                      <p:cBhvr>
                                        <p:cTn id="18" dur="1" fill="hold">
                                          <p:stCondLst>
                                            <p:cond delay="499"/>
                                          </p:stCondLst>
                                        </p:cTn>
                                        <p:tgtEl>
                                          <p:spTgt spid="15362"/>
                                        </p:tgtEl>
                                        <p:attrNameLst>
                                          <p:attrName>style.visibility</p:attrName>
                                        </p:attrNameLst>
                                      </p:cBhvr>
                                      <p:to>
                                        <p:strVal val="hidden"/>
                                      </p:to>
                                    </p:set>
                                  </p:childTnLst>
                                </p:cTn>
                              </p:par>
                              <p:par>
                                <p:cTn id="19" presetID="10" presetClass="exit" presetSubtype="0" fill="hold" nodeType="withEffect">
                                  <p:stCondLst>
                                    <p:cond delay="0"/>
                                  </p:stCondLst>
                                  <p:childTnLst>
                                    <p:animEffect transition="out" filter="fade">
                                      <p:cBhvr>
                                        <p:cTn id="20" dur="500"/>
                                        <p:tgtEl>
                                          <p:spTgt spid="19"/>
                                        </p:tgtEl>
                                      </p:cBhvr>
                                    </p:animEffect>
                                    <p:set>
                                      <p:cBhvr>
                                        <p:cTn id="21" dur="1" fill="hold">
                                          <p:stCondLst>
                                            <p:cond delay="499"/>
                                          </p:stCondLst>
                                        </p:cTn>
                                        <p:tgtEl>
                                          <p:spTgt spid="19"/>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500"/>
                                        <p:tgtEl>
                                          <p:spTgt spid="6"/>
                                        </p:tgtEl>
                                      </p:cBhvr>
                                    </p:animEffect>
                                    <p:set>
                                      <p:cBhvr>
                                        <p:cTn id="24"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ube 6"/>
          <p:cNvSpPr/>
          <p:nvPr/>
        </p:nvSpPr>
        <p:spPr>
          <a:xfrm>
            <a:off x="1136372" y="3563744"/>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5" name="Cube 24"/>
          <p:cNvSpPr/>
          <p:nvPr/>
        </p:nvSpPr>
        <p:spPr>
          <a:xfrm>
            <a:off x="1134369" y="3556653"/>
            <a:ext cx="1545265" cy="1353879"/>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Compute Node</a:t>
            </a:r>
            <a:endParaRPr lang="nl-NL" dirty="0"/>
          </a:p>
        </p:txBody>
      </p:sp>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76</a:t>
            </a:fld>
            <a:endParaRPr lang="nl-NL"/>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11"/>
          <p:cNvSpPr/>
          <p:nvPr/>
        </p:nvSpPr>
        <p:spPr>
          <a:xfrm>
            <a:off x="2078780" y="934135"/>
            <a:ext cx="901427" cy="2249819"/>
          </a:xfrm>
          <a:custGeom>
            <a:avLst/>
            <a:gdLst>
              <a:gd name="connsiteX0" fmla="*/ 822302 w 901427"/>
              <a:gd name="connsiteY0" fmla="*/ 0 h 2249819"/>
              <a:gd name="connsiteX1" fmla="*/ 822302 w 901427"/>
              <a:gd name="connsiteY1" fmla="*/ 1217007 h 2249819"/>
              <a:gd name="connsiteX2" fmla="*/ 0 w 901427"/>
              <a:gd name="connsiteY2" fmla="*/ 2249819 h 2249819"/>
            </a:gdLst>
            <a:ahLst/>
            <a:cxnLst>
              <a:cxn ang="0">
                <a:pos x="connsiteX0" y="connsiteY0"/>
              </a:cxn>
              <a:cxn ang="0">
                <a:pos x="connsiteX1" y="connsiteY1"/>
              </a:cxn>
              <a:cxn ang="0">
                <a:pos x="connsiteX2" y="connsiteY2"/>
              </a:cxn>
            </a:cxnLst>
            <a:rect l="l" t="t" r="r" b="b"/>
            <a:pathLst>
              <a:path w="901427" h="2249819">
                <a:moveTo>
                  <a:pt x="822302" y="0"/>
                </a:moveTo>
                <a:cubicBezTo>
                  <a:pt x="890827" y="421018"/>
                  <a:pt x="959352" y="842037"/>
                  <a:pt x="822302" y="1217007"/>
                </a:cubicBezTo>
                <a:cubicBezTo>
                  <a:pt x="685252" y="1591977"/>
                  <a:pt x="342626" y="1920898"/>
                  <a:pt x="0" y="224981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1682201" y="3148924"/>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Image result for death he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777" y="4275556"/>
            <a:ext cx="541190" cy="54119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83207" y="2790453"/>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 name="Freeform 2"/>
          <p:cNvSpPr/>
          <p:nvPr/>
        </p:nvSpPr>
        <p:spPr>
          <a:xfrm>
            <a:off x="2913321" y="964019"/>
            <a:ext cx="3912781" cy="2327978"/>
          </a:xfrm>
          <a:custGeom>
            <a:avLst/>
            <a:gdLst>
              <a:gd name="connsiteX0" fmla="*/ 0 w 3912781"/>
              <a:gd name="connsiteY0" fmla="*/ 0 h 2327978"/>
              <a:gd name="connsiteX1" fmla="*/ 120502 w 3912781"/>
              <a:gd name="connsiteY1" fmla="*/ 1786269 h 2327978"/>
              <a:gd name="connsiteX2" fmla="*/ 673395 w 3912781"/>
              <a:gd name="connsiteY2" fmla="*/ 2324986 h 2327978"/>
              <a:gd name="connsiteX3" fmla="*/ 2977116 w 3912781"/>
              <a:gd name="connsiteY3" fmla="*/ 2006009 h 2327978"/>
              <a:gd name="connsiteX4" fmla="*/ 3912781 w 3912781"/>
              <a:gd name="connsiteY4" fmla="*/ 2055628 h 23279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12781" h="2327978">
                <a:moveTo>
                  <a:pt x="0" y="0"/>
                </a:moveTo>
                <a:cubicBezTo>
                  <a:pt x="4135" y="699385"/>
                  <a:pt x="8270" y="1398771"/>
                  <a:pt x="120502" y="1786269"/>
                </a:cubicBezTo>
                <a:cubicBezTo>
                  <a:pt x="232734" y="2173767"/>
                  <a:pt x="197293" y="2288363"/>
                  <a:pt x="673395" y="2324986"/>
                </a:cubicBezTo>
                <a:cubicBezTo>
                  <a:pt x="1149497" y="2361609"/>
                  <a:pt x="2437218" y="2050902"/>
                  <a:pt x="2977116" y="2006009"/>
                </a:cubicBezTo>
                <a:cubicBezTo>
                  <a:pt x="3517014" y="1961116"/>
                  <a:pt x="3714897" y="2008372"/>
                  <a:pt x="3912781" y="205562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0" name="Cube 29"/>
          <p:cNvSpPr/>
          <p:nvPr/>
        </p:nvSpPr>
        <p:spPr>
          <a:xfrm>
            <a:off x="1651274" y="3008776"/>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1" name="Cube 30"/>
          <p:cNvSpPr/>
          <p:nvPr/>
        </p:nvSpPr>
        <p:spPr>
          <a:xfrm>
            <a:off x="6298106" y="3150192"/>
            <a:ext cx="241005" cy="191042"/>
          </a:xfrm>
          <a:prstGeom prst="cub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nl-NL"/>
          </a:p>
        </p:txBody>
      </p:sp>
      <p:sp>
        <p:nvSpPr>
          <p:cNvPr id="32" name="Cube 31"/>
          <p:cNvSpPr/>
          <p:nvPr/>
        </p:nvSpPr>
        <p:spPr>
          <a:xfrm>
            <a:off x="4422300" y="2131820"/>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3" name="Cube 32"/>
          <p:cNvSpPr/>
          <p:nvPr/>
        </p:nvSpPr>
        <p:spPr>
          <a:xfrm>
            <a:off x="7453598" y="3231681"/>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4" name="Cube 33"/>
          <p:cNvSpPr/>
          <p:nvPr/>
        </p:nvSpPr>
        <p:spPr>
          <a:xfrm>
            <a:off x="3826645" y="2586775"/>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35" name="Cube 34"/>
          <p:cNvSpPr/>
          <p:nvPr/>
        </p:nvSpPr>
        <p:spPr>
          <a:xfrm>
            <a:off x="7445488" y="2831743"/>
            <a:ext cx="241005" cy="191042"/>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9" name="Down Arrow 28"/>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175417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par>
                                <p:cTn id="12" presetID="10" presetClass="exit" presetSubtype="0" fill="hold" nodeType="withEffect">
                                  <p:stCondLst>
                                    <p:cond delay="0"/>
                                  </p:stCondLst>
                                  <p:childTnLst>
                                    <p:animEffect transition="out" filter="fade">
                                      <p:cBhvr>
                                        <p:cTn id="13" dur="500"/>
                                        <p:tgtEl>
                                          <p:spTgt spid="24"/>
                                        </p:tgtEl>
                                      </p:cBhvr>
                                    </p:animEffect>
                                    <p:set>
                                      <p:cBhvr>
                                        <p:cTn id="14" dur="1" fill="hold">
                                          <p:stCondLst>
                                            <p:cond delay="499"/>
                                          </p:stCondLst>
                                        </p:cTn>
                                        <p:tgtEl>
                                          <p:spTgt spid="2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0" presetClass="exit" presetSubtype="0" fill="hold" nodeType="clickEffect">
                                  <p:stCondLst>
                                    <p:cond delay="0"/>
                                  </p:stCondLst>
                                  <p:childTnLst>
                                    <p:animEffect transition="out" filter="fade">
                                      <p:cBhvr>
                                        <p:cTn id="18" dur="500"/>
                                        <p:tgtEl>
                                          <p:spTgt spid="20"/>
                                        </p:tgtEl>
                                      </p:cBhvr>
                                    </p:animEffect>
                                    <p:set>
                                      <p:cBhvr>
                                        <p:cTn id="19" dur="1" fill="hold">
                                          <p:stCondLst>
                                            <p:cond delay="499"/>
                                          </p:stCondLst>
                                        </p:cTn>
                                        <p:tgtEl>
                                          <p:spTgt spid="20"/>
                                        </p:tgtEl>
                                        <p:attrNameLst>
                                          <p:attrName>style.visibility</p:attrName>
                                        </p:attrNameLst>
                                      </p:cBhvr>
                                      <p:to>
                                        <p:strVal val="hidden"/>
                                      </p:to>
                                    </p:set>
                                  </p:childTnLst>
                                </p:cTn>
                              </p:par>
                              <p:par>
                                <p:cTn id="20" presetID="10" presetClass="exit" presetSubtype="0" fill="hold" grpId="0" nodeType="withEffect">
                                  <p:stCondLst>
                                    <p:cond delay="0"/>
                                  </p:stCondLst>
                                  <p:childTnLst>
                                    <p:animEffect transition="out" filter="fade">
                                      <p:cBhvr>
                                        <p:cTn id="21" dur="500"/>
                                        <p:tgtEl>
                                          <p:spTgt spid="12"/>
                                        </p:tgtEl>
                                      </p:cBhvr>
                                    </p:animEffect>
                                    <p:set>
                                      <p:cBhvr>
                                        <p:cTn id="22" dur="1" fill="hold">
                                          <p:stCondLst>
                                            <p:cond delay="499"/>
                                          </p:stCondLst>
                                        </p:cTn>
                                        <p:tgtEl>
                                          <p:spTgt spid="12"/>
                                        </p:tgtEl>
                                        <p:attrNameLst>
                                          <p:attrName>style.visibility</p:attrName>
                                        </p:attrNameLst>
                                      </p:cBhvr>
                                      <p:to>
                                        <p:strVal val="hidden"/>
                                      </p:to>
                                    </p:set>
                                  </p:childTnLst>
                                </p:cTn>
                              </p:par>
                              <p:par>
                                <p:cTn id="23" presetID="10" presetClass="exit" presetSubtype="0" fill="hold" grpId="0" nodeType="withEffect">
                                  <p:stCondLst>
                                    <p:cond delay="0"/>
                                  </p:stCondLst>
                                  <p:childTnLst>
                                    <p:animEffect transition="out" filter="fade">
                                      <p:cBhvr>
                                        <p:cTn id="24" dur="500"/>
                                        <p:tgtEl>
                                          <p:spTgt spid="30"/>
                                        </p:tgtEl>
                                      </p:cBhvr>
                                    </p:animEffect>
                                    <p:set>
                                      <p:cBhvr>
                                        <p:cTn id="25" dur="1" fill="hold">
                                          <p:stCondLst>
                                            <p:cond delay="499"/>
                                          </p:stCondLst>
                                        </p:cTn>
                                        <p:tgtEl>
                                          <p:spTgt spid="30"/>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26"/>
                                        </p:tgtEl>
                                        <p:attrNameLst>
                                          <p:attrName>style.visibility</p:attrName>
                                        </p:attrNameLst>
                                      </p:cBhvr>
                                      <p:to>
                                        <p:strVal val="visible"/>
                                      </p:to>
                                    </p:set>
                                    <p:animEffect transition="in" filter="fade">
                                      <p:cBhvr>
                                        <p:cTn id="30" dur="500"/>
                                        <p:tgtEl>
                                          <p:spTgt spid="26"/>
                                        </p:tgtEl>
                                      </p:cBhvr>
                                    </p:animEffect>
                                  </p:childTnLst>
                                </p:cTn>
                              </p:par>
                              <p:par>
                                <p:cTn id="31" presetID="1"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5"/>
                                        </p:tgtEl>
                                        <p:attrNameLst>
                                          <p:attrName>style.visibility</p:attrName>
                                        </p:attrNameLst>
                                      </p:cBhvr>
                                      <p:to>
                                        <p:strVal val="visible"/>
                                      </p:to>
                                    </p:set>
                                  </p:childTnLst>
                                </p:cTn>
                              </p:par>
                            </p:childTnLst>
                          </p:cTn>
                        </p:par>
                        <p:par>
                          <p:cTn id="35" fill="hold">
                            <p:stCondLst>
                              <p:cond delay="500"/>
                            </p:stCondLst>
                            <p:childTnLst>
                              <p:par>
                                <p:cTn id="36" presetID="1" presetClass="exit" presetSubtype="0" fill="hold" grpId="0" nodeType="afterEffect">
                                  <p:stCondLst>
                                    <p:cond delay="0"/>
                                  </p:stCondLst>
                                  <p:childTnLst>
                                    <p:set>
                                      <p:cBhvr>
                                        <p:cTn id="37" dur="1" fill="hold">
                                          <p:stCondLst>
                                            <p:cond delay="0"/>
                                          </p:stCondLst>
                                        </p:cTn>
                                        <p:tgtEl>
                                          <p:spTgt spid="7"/>
                                        </p:tgtEl>
                                        <p:attrNameLst>
                                          <p:attrName>style.visibility</p:attrName>
                                        </p:attrNameLst>
                                      </p:cBhvr>
                                      <p:to>
                                        <p:strVal val="hidden"/>
                                      </p:to>
                                    </p:set>
                                  </p:childTnLst>
                                </p:cTn>
                              </p:par>
                              <p:par>
                                <p:cTn id="38" presetID="1" presetClass="exit" presetSubtype="0" fill="hold" grpId="1" nodeType="withEffect">
                                  <p:stCondLst>
                                    <p:cond delay="0"/>
                                  </p:stCondLst>
                                  <p:childTnLst>
                                    <p:set>
                                      <p:cBhvr>
                                        <p:cTn id="39" dur="1" fill="hold">
                                          <p:stCondLst>
                                            <p:cond delay="0"/>
                                          </p:stCondLst>
                                        </p:cTn>
                                        <p:tgtEl>
                                          <p:spTgt spid="25"/>
                                        </p:tgtEl>
                                        <p:attrNameLst>
                                          <p:attrName>style.visibility</p:attrName>
                                        </p:attrNameLst>
                                      </p:cBhvr>
                                      <p:to>
                                        <p:strVal val="hidden"/>
                                      </p:to>
                                    </p:set>
                                  </p:childTnLst>
                                </p:cTn>
                              </p:par>
                            </p:childTnLst>
                          </p:cTn>
                        </p:par>
                      </p:childTnLst>
                    </p:cTn>
                  </p:par>
                  <p:par>
                    <p:cTn id="40" fill="hold">
                      <p:stCondLst>
                        <p:cond delay="indefinite"/>
                      </p:stCondLst>
                      <p:childTnLst>
                        <p:par>
                          <p:cTn id="41" fill="hold">
                            <p:stCondLst>
                              <p:cond delay="0"/>
                            </p:stCondLst>
                            <p:childTnLst>
                              <p:par>
                                <p:cTn id="42" presetID="2" presetClass="entr" presetSubtype="4" fill="hold" grpId="0" nodeType="clickEffect">
                                  <p:stCondLst>
                                    <p:cond delay="0"/>
                                  </p:stCondLst>
                                  <p:childTnLst>
                                    <p:set>
                                      <p:cBhvr>
                                        <p:cTn id="43" dur="1" fill="hold">
                                          <p:stCondLst>
                                            <p:cond delay="0"/>
                                          </p:stCondLst>
                                        </p:cTn>
                                        <p:tgtEl>
                                          <p:spTgt spid="22"/>
                                        </p:tgtEl>
                                        <p:attrNameLst>
                                          <p:attrName>style.visibility</p:attrName>
                                        </p:attrNameLst>
                                      </p:cBhvr>
                                      <p:to>
                                        <p:strVal val="visible"/>
                                      </p:to>
                                    </p:set>
                                    <p:anim calcmode="lin" valueType="num">
                                      <p:cBhvr additive="base">
                                        <p:cTn id="44" dur="500" fill="hold"/>
                                        <p:tgtEl>
                                          <p:spTgt spid="22"/>
                                        </p:tgtEl>
                                        <p:attrNameLst>
                                          <p:attrName>ppt_x</p:attrName>
                                        </p:attrNameLst>
                                      </p:cBhvr>
                                      <p:tavLst>
                                        <p:tav tm="0">
                                          <p:val>
                                            <p:strVal val="#ppt_x"/>
                                          </p:val>
                                        </p:tav>
                                        <p:tav tm="100000">
                                          <p:val>
                                            <p:strVal val="#ppt_x"/>
                                          </p:val>
                                        </p:tav>
                                      </p:tavLst>
                                    </p:anim>
                                    <p:anim calcmode="lin" valueType="num">
                                      <p:cBhvr additive="base">
                                        <p:cTn id="45"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5" grpId="0" animBg="1"/>
      <p:bldP spid="25" grpId="1" animBg="1"/>
      <p:bldP spid="22" grpId="0" animBg="1"/>
      <p:bldP spid="12" grpId="0" animBg="1"/>
      <p:bldP spid="3" grpId="0" animBg="1"/>
      <p:bldP spid="30" grpId="0" animBg="1"/>
      <p:bldP spid="3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77</a:t>
            </a:fld>
            <a:endParaRPr lang="nl-NL"/>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159600"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2746514" y="921488"/>
            <a:ext cx="1449802" cy="2692368"/>
          </a:xfrm>
          <a:custGeom>
            <a:avLst/>
            <a:gdLst>
              <a:gd name="connsiteX0" fmla="*/ 124277 w 1449802"/>
              <a:gd name="connsiteY0" fmla="*/ 0 h 2692368"/>
              <a:gd name="connsiteX1" fmla="*/ 131365 w 1449802"/>
              <a:gd name="connsiteY1" fmla="*/ 1516912 h 2692368"/>
              <a:gd name="connsiteX2" fmla="*/ 88835 w 1449802"/>
              <a:gd name="connsiteY2" fmla="*/ 2573079 h 2692368"/>
              <a:gd name="connsiteX3" fmla="*/ 1449802 w 1449802"/>
              <a:gd name="connsiteY3" fmla="*/ 2622698 h 2692368"/>
            </a:gdLst>
            <a:ahLst/>
            <a:cxnLst>
              <a:cxn ang="0">
                <a:pos x="connsiteX0" y="connsiteY0"/>
              </a:cxn>
              <a:cxn ang="0">
                <a:pos x="connsiteX1" y="connsiteY1"/>
              </a:cxn>
              <a:cxn ang="0">
                <a:pos x="connsiteX2" y="connsiteY2"/>
              </a:cxn>
              <a:cxn ang="0">
                <a:pos x="connsiteX3" y="connsiteY3"/>
              </a:cxn>
            </a:cxnLst>
            <a:rect l="l" t="t" r="r" b="b"/>
            <a:pathLst>
              <a:path w="1449802" h="2692368">
                <a:moveTo>
                  <a:pt x="124277" y="0"/>
                </a:moveTo>
                <a:cubicBezTo>
                  <a:pt x="130774" y="544033"/>
                  <a:pt x="137272" y="1088066"/>
                  <a:pt x="131365" y="1516912"/>
                </a:cubicBezTo>
                <a:cubicBezTo>
                  <a:pt x="125458" y="1945758"/>
                  <a:pt x="-130904" y="2388781"/>
                  <a:pt x="88835" y="2573079"/>
                </a:cubicBezTo>
                <a:cubicBezTo>
                  <a:pt x="308574" y="2757377"/>
                  <a:pt x="879188" y="2690037"/>
                  <a:pt x="1449802" y="262269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8" name="Down Arrow 17"/>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883733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be 8"/>
          <p:cNvSpPr/>
          <p:nvPr/>
        </p:nvSpPr>
        <p:spPr>
          <a:xfrm>
            <a:off x="3566735" y="2977306"/>
            <a:ext cx="154526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2" name="Cube 21"/>
          <p:cNvSpPr/>
          <p:nvPr/>
        </p:nvSpPr>
        <p:spPr>
          <a:xfrm>
            <a:off x="4085528" y="3789055"/>
            <a:ext cx="1280356" cy="1121478"/>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2" name="Title 1"/>
          <p:cNvSpPr>
            <a:spLocks noGrp="1"/>
          </p:cNvSpPr>
          <p:nvPr>
            <p:ph type="title"/>
          </p:nvPr>
        </p:nvSpPr>
        <p:spPr/>
        <p:txBody>
          <a:bodyPr/>
          <a:lstStyle/>
          <a:p>
            <a:r>
              <a:rPr lang="en-US" dirty="0"/>
              <a:t>Looking for a runtime platform for</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78</a:t>
            </a:fld>
            <a:endParaRPr lang="nl-NL"/>
          </a:p>
        </p:txBody>
      </p:sp>
      <p:sp>
        <p:nvSpPr>
          <p:cNvPr id="8" name="Cube 7"/>
          <p:cNvSpPr/>
          <p:nvPr/>
        </p:nvSpPr>
        <p:spPr>
          <a:xfrm>
            <a:off x="5619767" y="3556654"/>
            <a:ext cx="2174025" cy="1353879"/>
          </a:xfrm>
          <a:prstGeom prst="cub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Compute Node</a:t>
            </a:r>
            <a:endParaRPr lang="nl-NL" dirty="0"/>
          </a:p>
        </p:txBody>
      </p:sp>
      <p:sp>
        <p:nvSpPr>
          <p:cNvPr id="10" name="Cube 9"/>
          <p:cNvSpPr/>
          <p:nvPr/>
        </p:nvSpPr>
        <p:spPr>
          <a:xfrm>
            <a:off x="215665" y="2794655"/>
            <a:ext cx="8208335" cy="1276098"/>
          </a:xfrm>
          <a:prstGeom prst="cube">
            <a:avLst>
              <a:gd name="adj" fmla="val 73327"/>
            </a:avLst>
          </a:prstGeom>
          <a:solidFill>
            <a:schemeClr val="accent2">
              <a:lumMod val="40000"/>
              <a:lumOff val="60000"/>
              <a:alpha val="8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35219" y="273229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13" name="Freeform 12"/>
          <p:cNvSpPr/>
          <p:nvPr/>
        </p:nvSpPr>
        <p:spPr>
          <a:xfrm>
            <a:off x="2881347" y="934135"/>
            <a:ext cx="980184" cy="1999839"/>
          </a:xfrm>
          <a:custGeom>
            <a:avLst/>
            <a:gdLst>
              <a:gd name="connsiteX0" fmla="*/ 0 w 980184"/>
              <a:gd name="connsiteY0" fmla="*/ 0 h 1999839"/>
              <a:gd name="connsiteX1" fmla="*/ 217088 w 980184"/>
              <a:gd name="connsiteY1" fmla="*/ 1157802 h 1999839"/>
              <a:gd name="connsiteX2" fmla="*/ 980184 w 980184"/>
              <a:gd name="connsiteY2" fmla="*/ 1999839 h 1999839"/>
            </a:gdLst>
            <a:ahLst/>
            <a:cxnLst>
              <a:cxn ang="0">
                <a:pos x="connsiteX0" y="connsiteY0"/>
              </a:cxn>
              <a:cxn ang="0">
                <a:pos x="connsiteX1" y="connsiteY1"/>
              </a:cxn>
              <a:cxn ang="0">
                <a:pos x="connsiteX2" y="connsiteY2"/>
              </a:cxn>
            </a:cxnLst>
            <a:rect l="l" t="t" r="r" b="b"/>
            <a:pathLst>
              <a:path w="980184" h="1999839">
                <a:moveTo>
                  <a:pt x="0" y="0"/>
                </a:moveTo>
                <a:cubicBezTo>
                  <a:pt x="26862" y="412248"/>
                  <a:pt x="53724" y="824496"/>
                  <a:pt x="217088" y="1157802"/>
                </a:cubicBezTo>
                <a:cubicBezTo>
                  <a:pt x="380452" y="1491108"/>
                  <a:pt x="680318" y="1745473"/>
                  <a:pt x="980184" y="1999839"/>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5"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5">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760761" y="3281572"/>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6773349" y="3187696"/>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3822879" y="2261308"/>
            <a:ext cx="1020443" cy="49001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l="11533" t="22168" r="12972" b="20488"/>
          <a:stretch/>
        </p:blipFill>
        <p:spPr bwMode="auto">
          <a:xfrm>
            <a:off x="4159600"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7" name="Freeform 26"/>
          <p:cNvSpPr/>
          <p:nvPr/>
        </p:nvSpPr>
        <p:spPr>
          <a:xfrm>
            <a:off x="2788261" y="921488"/>
            <a:ext cx="4016576" cy="2395368"/>
          </a:xfrm>
          <a:custGeom>
            <a:avLst/>
            <a:gdLst>
              <a:gd name="connsiteX0" fmla="*/ 89618 w 4016576"/>
              <a:gd name="connsiteY0" fmla="*/ 0 h 2395368"/>
              <a:gd name="connsiteX1" fmla="*/ 394418 w 4016576"/>
              <a:gd name="connsiteY1" fmla="*/ 2268279 h 2395368"/>
              <a:gd name="connsiteX2" fmla="*/ 3215590 w 4016576"/>
              <a:gd name="connsiteY2" fmla="*/ 2126512 h 2395368"/>
              <a:gd name="connsiteX3" fmla="*/ 4016576 w 4016576"/>
              <a:gd name="connsiteY3" fmla="*/ 2289545 h 2395368"/>
            </a:gdLst>
            <a:ahLst/>
            <a:cxnLst>
              <a:cxn ang="0">
                <a:pos x="connsiteX0" y="connsiteY0"/>
              </a:cxn>
              <a:cxn ang="0">
                <a:pos x="connsiteX1" y="connsiteY1"/>
              </a:cxn>
              <a:cxn ang="0">
                <a:pos x="connsiteX2" y="connsiteY2"/>
              </a:cxn>
              <a:cxn ang="0">
                <a:pos x="connsiteX3" y="connsiteY3"/>
              </a:cxn>
            </a:cxnLst>
            <a:rect l="l" t="t" r="r" b="b"/>
            <a:pathLst>
              <a:path w="4016576" h="2395368">
                <a:moveTo>
                  <a:pt x="89618" y="0"/>
                </a:moveTo>
                <a:cubicBezTo>
                  <a:pt x="-18480" y="956930"/>
                  <a:pt x="-126577" y="1913860"/>
                  <a:pt x="394418" y="2268279"/>
                </a:cubicBezTo>
                <a:cubicBezTo>
                  <a:pt x="915413" y="2622698"/>
                  <a:pt x="2611897" y="2122968"/>
                  <a:pt x="3215590" y="2126512"/>
                </a:cubicBezTo>
                <a:cubicBezTo>
                  <a:pt x="3819283" y="2130056"/>
                  <a:pt x="3917929" y="2209800"/>
                  <a:pt x="4016576" y="228954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28" name="Freeform 27"/>
          <p:cNvSpPr/>
          <p:nvPr/>
        </p:nvSpPr>
        <p:spPr>
          <a:xfrm>
            <a:off x="2866585" y="1006549"/>
            <a:ext cx="954048" cy="1495646"/>
          </a:xfrm>
          <a:custGeom>
            <a:avLst/>
            <a:gdLst>
              <a:gd name="connsiteX0" fmla="*/ 18382 w 954048"/>
              <a:gd name="connsiteY0" fmla="*/ 0 h 1495646"/>
              <a:gd name="connsiteX1" fmla="*/ 124708 w 954048"/>
              <a:gd name="connsiteY1" fmla="*/ 1212111 h 1495646"/>
              <a:gd name="connsiteX2" fmla="*/ 954048 w 954048"/>
              <a:gd name="connsiteY2" fmla="*/ 1495646 h 1495646"/>
            </a:gdLst>
            <a:ahLst/>
            <a:cxnLst>
              <a:cxn ang="0">
                <a:pos x="connsiteX0" y="connsiteY0"/>
              </a:cxn>
              <a:cxn ang="0">
                <a:pos x="connsiteX1" y="connsiteY1"/>
              </a:cxn>
              <a:cxn ang="0">
                <a:pos x="connsiteX2" y="connsiteY2"/>
              </a:cxn>
            </a:cxnLst>
            <a:rect l="l" t="t" r="r" b="b"/>
            <a:pathLst>
              <a:path w="954048" h="1495646">
                <a:moveTo>
                  <a:pt x="18382" y="0"/>
                </a:moveTo>
                <a:cubicBezTo>
                  <a:pt x="-6427" y="481418"/>
                  <a:pt x="-31236" y="962837"/>
                  <a:pt x="124708" y="1212111"/>
                </a:cubicBezTo>
                <a:cubicBezTo>
                  <a:pt x="280652" y="1461385"/>
                  <a:pt x="617350" y="1478515"/>
                  <a:pt x="954048" y="149564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6" name="Freeform 5"/>
          <p:cNvSpPr/>
          <p:nvPr/>
        </p:nvSpPr>
        <p:spPr>
          <a:xfrm>
            <a:off x="2746514" y="921488"/>
            <a:ext cx="1449802" cy="2692368"/>
          </a:xfrm>
          <a:custGeom>
            <a:avLst/>
            <a:gdLst>
              <a:gd name="connsiteX0" fmla="*/ 124277 w 1449802"/>
              <a:gd name="connsiteY0" fmla="*/ 0 h 2692368"/>
              <a:gd name="connsiteX1" fmla="*/ 131365 w 1449802"/>
              <a:gd name="connsiteY1" fmla="*/ 1516912 h 2692368"/>
              <a:gd name="connsiteX2" fmla="*/ 88835 w 1449802"/>
              <a:gd name="connsiteY2" fmla="*/ 2573079 h 2692368"/>
              <a:gd name="connsiteX3" fmla="*/ 1449802 w 1449802"/>
              <a:gd name="connsiteY3" fmla="*/ 2622698 h 2692368"/>
            </a:gdLst>
            <a:ahLst/>
            <a:cxnLst>
              <a:cxn ang="0">
                <a:pos x="connsiteX0" y="connsiteY0"/>
              </a:cxn>
              <a:cxn ang="0">
                <a:pos x="connsiteX1" y="connsiteY1"/>
              </a:cxn>
              <a:cxn ang="0">
                <a:pos x="connsiteX2" y="connsiteY2"/>
              </a:cxn>
              <a:cxn ang="0">
                <a:pos x="connsiteX3" y="connsiteY3"/>
              </a:cxn>
            </a:cxnLst>
            <a:rect l="l" t="t" r="r" b="b"/>
            <a:pathLst>
              <a:path w="1449802" h="2692368">
                <a:moveTo>
                  <a:pt x="124277" y="0"/>
                </a:moveTo>
                <a:cubicBezTo>
                  <a:pt x="130774" y="544033"/>
                  <a:pt x="137272" y="1088066"/>
                  <a:pt x="131365" y="1516912"/>
                </a:cubicBezTo>
                <a:cubicBezTo>
                  <a:pt x="125458" y="1945758"/>
                  <a:pt x="-130904" y="2388781"/>
                  <a:pt x="88835" y="2573079"/>
                </a:cubicBezTo>
                <a:cubicBezTo>
                  <a:pt x="308574" y="2757377"/>
                  <a:pt x="879188" y="2690037"/>
                  <a:pt x="1449802" y="2622698"/>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pic>
        <p:nvPicPr>
          <p:cNvPr id="1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5250539" y="90381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0" name="Oval 19"/>
          <p:cNvSpPr/>
          <p:nvPr/>
        </p:nvSpPr>
        <p:spPr>
          <a:xfrm>
            <a:off x="5863057" y="878275"/>
            <a:ext cx="466884" cy="179739"/>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24"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6759614" y="3182402"/>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25" name="Oval 24"/>
          <p:cNvSpPr/>
          <p:nvPr/>
        </p:nvSpPr>
        <p:spPr>
          <a:xfrm>
            <a:off x="7372132" y="3139629"/>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29"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3816431" y="274781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0" name="Oval 29"/>
          <p:cNvSpPr/>
          <p:nvPr/>
        </p:nvSpPr>
        <p:spPr>
          <a:xfrm>
            <a:off x="4428949" y="2705043"/>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31"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4162909" y="3334528"/>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2" name="Oval 31"/>
          <p:cNvSpPr/>
          <p:nvPr/>
        </p:nvSpPr>
        <p:spPr>
          <a:xfrm>
            <a:off x="4775427" y="3291755"/>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pic>
        <p:nvPicPr>
          <p:cNvPr id="33" name="Picture 25" descr="Image result for docker container icon"/>
          <p:cNvPicPr>
            <a:picLocks noChangeAspect="1" noChangeArrowheads="1"/>
          </p:cNvPicPr>
          <p:nvPr/>
        </p:nvPicPr>
        <p:blipFill rotWithShape="1">
          <a:blip r:embed="rId2" cstate="print">
            <a:clrChange>
              <a:clrFrom>
                <a:srgbClr val="FFFFFF"/>
              </a:clrFrom>
              <a:clrTo>
                <a:srgbClr val="FFFFFF">
                  <a:alpha val="0"/>
                </a:srgbClr>
              </a:clrTo>
            </a:clrChange>
            <a:duotone>
              <a:prstClr val="black"/>
              <a:schemeClr val="accent1">
                <a:tint val="45000"/>
                <a:satMod val="400000"/>
              </a:schemeClr>
            </a:duotone>
            <a:extLst>
              <a:ext uri="{28A0092B-C50C-407E-A947-70E740481C1C}">
                <a14:useLocalDpi xmlns:a14="http://schemas.microsoft.com/office/drawing/2010/main" val="0"/>
              </a:ext>
            </a:extLst>
          </a:blip>
          <a:srcRect l="11533" t="22168" r="12972" b="20488"/>
          <a:stretch/>
        </p:blipFill>
        <p:spPr bwMode="auto">
          <a:xfrm>
            <a:off x="3829327" y="2269626"/>
            <a:ext cx="1020443" cy="490015"/>
          </a:xfrm>
          <a:prstGeom prst="rect">
            <a:avLst/>
          </a:prstGeom>
          <a:noFill/>
          <a:extLst>
            <a:ext uri="{909E8E84-426E-40DD-AFC4-6F175D3DCCD1}">
              <a14:hiddenFill xmlns:a14="http://schemas.microsoft.com/office/drawing/2010/main">
                <a:solidFill>
                  <a:srgbClr val="FFFFFF"/>
                </a:solidFill>
              </a14:hiddenFill>
            </a:ext>
          </a:extLst>
        </p:spPr>
      </p:pic>
      <p:sp>
        <p:nvSpPr>
          <p:cNvPr id="34" name="Oval 33"/>
          <p:cNvSpPr/>
          <p:nvPr/>
        </p:nvSpPr>
        <p:spPr>
          <a:xfrm>
            <a:off x="4441845" y="2226853"/>
            <a:ext cx="466884" cy="19697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solidFill>
                  <a:schemeClr val="tx1"/>
                </a:solidFill>
              </a:rPr>
              <a:t>v2</a:t>
            </a:r>
            <a:endParaRPr lang="nl-NL" sz="1050" dirty="0">
              <a:solidFill>
                <a:schemeClr val="tx1"/>
              </a:solidFill>
            </a:endParaRPr>
          </a:p>
        </p:txBody>
      </p:sp>
      <p:sp>
        <p:nvSpPr>
          <p:cNvPr id="35" name="Down Arrow 34"/>
          <p:cNvSpPr/>
          <p:nvPr/>
        </p:nvSpPr>
        <p:spPr>
          <a:xfrm>
            <a:off x="2681637" y="792000"/>
            <a:ext cx="532903" cy="146930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346717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3"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1+#ppt_w/2"/>
                                          </p:val>
                                        </p:tav>
                                        <p:tav tm="100000">
                                          <p:val>
                                            <p:strVal val="#ppt_x"/>
                                          </p:val>
                                        </p:tav>
                                      </p:tavLst>
                                    </p:anim>
                                    <p:anim calcmode="lin" valueType="num">
                                      <p:cBhvr additive="base">
                                        <p:cTn id="8" dur="500" fill="hold"/>
                                        <p:tgtEl>
                                          <p:spTgt spid="19"/>
                                        </p:tgtEl>
                                        <p:attrNameLst>
                                          <p:attrName>ppt_y</p:attrName>
                                        </p:attrNameLst>
                                      </p:cBhvr>
                                      <p:tavLst>
                                        <p:tav tm="0">
                                          <p:val>
                                            <p:strVal val="0-#ppt_h/2"/>
                                          </p:val>
                                        </p:tav>
                                        <p:tav tm="100000">
                                          <p:val>
                                            <p:strVal val="#ppt_y"/>
                                          </p:val>
                                        </p:tav>
                                      </p:tavLst>
                                    </p:anim>
                                  </p:childTnLst>
                                </p:cTn>
                              </p:par>
                              <p:par>
                                <p:cTn id="9" presetID="2" presetClass="entr" presetSubtype="3"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1+#ppt_w/2"/>
                                          </p:val>
                                        </p:tav>
                                        <p:tav tm="100000">
                                          <p:val>
                                            <p:strVal val="#ppt_x"/>
                                          </p:val>
                                        </p:tav>
                                      </p:tavLst>
                                    </p:anim>
                                    <p:anim calcmode="lin" valueType="num">
                                      <p:cBhvr additive="base">
                                        <p:cTn id="12" dur="500" fill="hold"/>
                                        <p:tgtEl>
                                          <p:spTgt spid="20"/>
                                        </p:tgtEl>
                                        <p:attrNameLst>
                                          <p:attrName>ppt_y</p:attrName>
                                        </p:attrNameLst>
                                      </p:cBhvr>
                                      <p:tavLst>
                                        <p:tav tm="0">
                                          <p:val>
                                            <p:strVal val="0-#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10" presetClass="entr" presetSubtype="0" fill="hold"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fade">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29"/>
                                        </p:tgtEl>
                                        <p:attrNameLst>
                                          <p:attrName>style.visibility</p:attrName>
                                        </p:attrNameLst>
                                      </p:cBhvr>
                                      <p:to>
                                        <p:strVal val="visible"/>
                                      </p:to>
                                    </p:set>
                                    <p:animEffect transition="in" filter="fade">
                                      <p:cBhvr>
                                        <p:cTn id="28" dur="1250"/>
                                        <p:tgtEl>
                                          <p:spTgt spid="2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nodeType="withEffect">
                                  <p:stCondLst>
                                    <p:cond delay="0"/>
                                  </p:stCondLst>
                                  <p:childTnLst>
                                    <p:set>
                                      <p:cBhvr>
                                        <p:cTn id="35" dur="1" fill="hold">
                                          <p:stCondLst>
                                            <p:cond delay="0"/>
                                          </p:stCondLst>
                                        </p:cTn>
                                        <p:tgtEl>
                                          <p:spTgt spid="31"/>
                                        </p:tgtEl>
                                        <p:attrNameLst>
                                          <p:attrName>style.visibility</p:attrName>
                                        </p:attrNameLst>
                                      </p:cBhvr>
                                      <p:to>
                                        <p:strVal val="visible"/>
                                      </p:to>
                                    </p:set>
                                    <p:animEffect transition="in" filter="fade">
                                      <p:cBhvr>
                                        <p:cTn id="36" dur="500"/>
                                        <p:tgtEl>
                                          <p:spTgt spid="31"/>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34"/>
                                        </p:tgtEl>
                                        <p:attrNameLst>
                                          <p:attrName>style.visibility</p:attrName>
                                        </p:attrNameLst>
                                      </p:cBhvr>
                                      <p:to>
                                        <p:strVal val="visible"/>
                                      </p:to>
                                    </p:set>
                                    <p:animEffect transition="in" filter="fade">
                                      <p:cBhvr>
                                        <p:cTn id="41" dur="500"/>
                                        <p:tgtEl>
                                          <p:spTgt spid="34"/>
                                        </p:tgtEl>
                                      </p:cBhvr>
                                    </p:animEffect>
                                  </p:childTnLst>
                                </p:cTn>
                              </p:par>
                              <p:par>
                                <p:cTn id="42" presetID="10" presetClass="entr" presetSubtype="0" fill="hold" nodeType="withEffect">
                                  <p:stCondLst>
                                    <p:cond delay="0"/>
                                  </p:stCondLst>
                                  <p:childTnLst>
                                    <p:set>
                                      <p:cBhvr>
                                        <p:cTn id="43" dur="1" fill="hold">
                                          <p:stCondLst>
                                            <p:cond delay="0"/>
                                          </p:stCondLst>
                                        </p:cTn>
                                        <p:tgtEl>
                                          <p:spTgt spid="33"/>
                                        </p:tgtEl>
                                        <p:attrNameLst>
                                          <p:attrName>style.visibility</p:attrName>
                                        </p:attrNameLst>
                                      </p:cBhvr>
                                      <p:to>
                                        <p:strVal val="visible"/>
                                      </p:to>
                                    </p:set>
                                    <p:animEffect transition="in" filter="fade">
                                      <p:cBhvr>
                                        <p:cTn id="44"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5" grpId="0" animBg="1"/>
      <p:bldP spid="30" grpId="0" animBg="1"/>
      <p:bldP spid="32" grpId="0" animBg="1"/>
      <p:bldP spid="3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79</a:t>
            </a:fld>
            <a:endParaRPr lang="nl-NL"/>
          </a:p>
        </p:txBody>
      </p:sp>
      <p:pic>
        <p:nvPicPr>
          <p:cNvPr id="6" name="Picture 11"/>
          <p:cNvPicPr>
            <a:picLocks noChangeAspect="1" noChangeArrowheads="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26646"/>
          <a:stretch/>
        </p:blipFill>
        <p:spPr bwMode="auto">
          <a:xfrm>
            <a:off x="1141139" y="701513"/>
            <a:ext cx="6469029" cy="423615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92301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a:xfrm>
            <a:off x="720001" y="1637070"/>
            <a:ext cx="7703999" cy="1703959"/>
          </a:xfrm>
        </p:spPr>
        <p:txBody>
          <a:bodyPr/>
          <a:lstStyle/>
          <a:p>
            <a:pPr algn="ctr"/>
            <a:r>
              <a:rPr lang="en-US" sz="8800" dirty="0"/>
              <a:t>Why?</a:t>
            </a:r>
            <a:br>
              <a:rPr lang="en-US" sz="8800" dirty="0"/>
            </a:br>
            <a:r>
              <a:rPr lang="en-US" sz="2800" dirty="0"/>
              <a:t>What?</a:t>
            </a:r>
            <a:br>
              <a:rPr lang="en-US" sz="2800" dirty="0"/>
            </a:br>
            <a:r>
              <a:rPr lang="en-US" sz="2800" dirty="0"/>
              <a:t>How?</a:t>
            </a:r>
            <a:endParaRPr lang="nl-NL" sz="8800" dirty="0"/>
          </a:p>
        </p:txBody>
      </p:sp>
      <p:sp>
        <p:nvSpPr>
          <p:cNvPr id="4" name="Footer Placeholder 3"/>
          <p:cNvSpPr>
            <a:spLocks noGrp="1"/>
          </p:cNvSpPr>
          <p:nvPr>
            <p:ph type="ftr" sz="quarter" idx="11"/>
          </p:nvPr>
        </p:nvSpPr>
        <p:spPr/>
        <p:txBody>
          <a:bodyPr/>
          <a:lstStyle/>
          <a:p>
            <a:r>
              <a:rPr lang="en-US"/>
              <a:t>Implementing Microservices on Oracle Cloud: Open, Manageable, Polyglot, and Scalable</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a:t>
            </a:fld>
            <a:endParaRPr lang="nl-NL"/>
          </a:p>
        </p:txBody>
      </p:sp>
    </p:spTree>
    <p:extLst>
      <p:ext uri="{BB962C8B-B14F-4D97-AF65-F5344CB8AC3E}">
        <p14:creationId xmlns:p14="http://schemas.microsoft.com/office/powerpoint/2010/main" val="3423966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Introducing Kubernetes</a:t>
            </a:r>
            <a:endParaRPr lang="nl-NL" dirty="0"/>
          </a:p>
        </p:txBody>
      </p:sp>
      <p:sp>
        <p:nvSpPr>
          <p:cNvPr id="3" name="Content Placeholder 2"/>
          <p:cNvSpPr>
            <a:spLocks noGrp="1"/>
          </p:cNvSpPr>
          <p:nvPr>
            <p:ph idx="1"/>
          </p:nvPr>
        </p:nvSpPr>
        <p:spPr/>
        <p:txBody>
          <a:bodyPr/>
          <a:lstStyle/>
          <a:p>
            <a:r>
              <a:rPr lang="en-US" dirty="0"/>
              <a:t>Distributed Container Run Time Management platform</a:t>
            </a:r>
          </a:p>
          <a:p>
            <a:pPr lvl="1"/>
            <a:r>
              <a:rPr lang="en-US" dirty="0"/>
              <a:t>Based on Google’s Borg system (in use at Google for over a decade)</a:t>
            </a:r>
          </a:p>
          <a:p>
            <a:r>
              <a:rPr lang="en-US" dirty="0"/>
              <a:t>Initial announcement: 2014</a:t>
            </a:r>
          </a:p>
          <a:p>
            <a:r>
              <a:rPr lang="en-US" dirty="0"/>
              <a:t>Kubernetes v1.0 was released on July 21, </a:t>
            </a:r>
            <a:r>
              <a:rPr lang="en-US" b="1" dirty="0"/>
              <a:t>2015</a:t>
            </a:r>
          </a:p>
          <a:p>
            <a:r>
              <a:rPr lang="en-US" dirty="0"/>
              <a:t>A Kubernetes cluster typically spans </a:t>
            </a:r>
            <a:r>
              <a:rPr lang="en-US" b="1" dirty="0"/>
              <a:t>multiple compute nodes</a:t>
            </a:r>
          </a:p>
          <a:p>
            <a:pPr lvl="1"/>
            <a:r>
              <a:rPr lang="en-US" dirty="0"/>
              <a:t>Either in the cloud, on premises, on a single machine (</a:t>
            </a:r>
            <a:r>
              <a:rPr lang="en-US" dirty="0" err="1"/>
              <a:t>minikube</a:t>
            </a:r>
            <a:r>
              <a:rPr lang="en-US" dirty="0"/>
              <a:t>) or hybrid</a:t>
            </a:r>
          </a:p>
          <a:p>
            <a:r>
              <a:rPr lang="en-US" dirty="0"/>
              <a:t>K8S manages </a:t>
            </a:r>
            <a:r>
              <a:rPr lang="en-US" b="1" dirty="0"/>
              <a:t>Pods in which containers</a:t>
            </a:r>
            <a:r>
              <a:rPr lang="en-US" dirty="0"/>
              <a:t> are running</a:t>
            </a:r>
          </a:p>
          <a:p>
            <a:pPr lvl="1"/>
            <a:r>
              <a:rPr lang="en-US" dirty="0"/>
              <a:t>K8S schedules Pods on one or more nodes</a:t>
            </a:r>
          </a:p>
          <a:p>
            <a:pPr lvl="1"/>
            <a:r>
              <a:rPr lang="en-US" dirty="0"/>
              <a:t>Docker can be the container runtime; other engines are supported as well, such as </a:t>
            </a:r>
            <a:r>
              <a:rPr lang="en-US" i="1" dirty="0" err="1"/>
              <a:t>rkt</a:t>
            </a:r>
            <a:r>
              <a:rPr lang="en-US" dirty="0"/>
              <a:t> and </a:t>
            </a:r>
            <a:r>
              <a:rPr lang="en-US" i="1" dirty="0" err="1"/>
              <a:t>containerd</a:t>
            </a:r>
            <a:endParaRPr lang="en-US" i="1" dirty="0"/>
          </a:p>
          <a:p>
            <a:r>
              <a:rPr lang="en-US" dirty="0"/>
              <a:t>K8S handles </a:t>
            </a:r>
            <a:r>
              <a:rPr lang="en-US" b="1" dirty="0"/>
              <a:t>network traffic</a:t>
            </a:r>
            <a:r>
              <a:rPr lang="en-US" dirty="0"/>
              <a:t> to, between and from Pods</a:t>
            </a:r>
          </a:p>
          <a:p>
            <a:r>
              <a:rPr lang="en-US" dirty="0"/>
              <a:t>The </a:t>
            </a:r>
            <a:r>
              <a:rPr lang="en-US" b="1" i="1" dirty="0" err="1"/>
              <a:t>kubectl</a:t>
            </a:r>
            <a:r>
              <a:rPr lang="en-US" b="1" dirty="0"/>
              <a:t> </a:t>
            </a:r>
            <a:r>
              <a:rPr lang="en-US" dirty="0"/>
              <a:t>command line interface is used for most management activities</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80</a:t>
            </a:fld>
            <a:endParaRPr lang="nl-NL"/>
          </a:p>
        </p:txBody>
      </p:sp>
    </p:spTree>
    <p:extLst>
      <p:ext uri="{BB962C8B-B14F-4D97-AF65-F5344CB8AC3E}">
        <p14:creationId xmlns:p14="http://schemas.microsoft.com/office/powerpoint/2010/main" val="151201083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Cloud Native &amp; Vendor Neutral</a:t>
            </a:r>
            <a:endParaRPr lang="nl-NL" dirty="0"/>
          </a:p>
        </p:txBody>
      </p:sp>
      <p:sp>
        <p:nvSpPr>
          <p:cNvPr id="3" name="Content Placeholder 2"/>
          <p:cNvSpPr>
            <a:spLocks noGrp="1"/>
          </p:cNvSpPr>
          <p:nvPr>
            <p:ph idx="1"/>
          </p:nvPr>
        </p:nvSpPr>
        <p:spPr>
          <a:xfrm>
            <a:off x="720003" y="936000"/>
            <a:ext cx="7649297" cy="3780000"/>
          </a:xfrm>
        </p:spPr>
        <p:txBody>
          <a:bodyPr/>
          <a:lstStyle/>
          <a:p>
            <a:r>
              <a:rPr lang="en-US" dirty="0"/>
              <a:t>Cloud Native Computing Foundation  - CNCF</a:t>
            </a:r>
          </a:p>
          <a:p>
            <a:pPr lvl="1"/>
            <a:r>
              <a:rPr lang="en-US" dirty="0"/>
              <a:t>Oracle is a platinum member since July 2017</a:t>
            </a:r>
          </a:p>
          <a:p>
            <a:r>
              <a:rPr lang="en-US" dirty="0"/>
              <a:t>Cloud Native: container packaged, dynamically managed, </a:t>
            </a:r>
            <a:r>
              <a:rPr lang="en-US" dirty="0" err="1"/>
              <a:t>microservices</a:t>
            </a:r>
            <a:r>
              <a:rPr lang="en-US" dirty="0"/>
              <a:t> oriented </a:t>
            </a:r>
          </a:p>
          <a:p>
            <a:r>
              <a:rPr lang="en-US" dirty="0"/>
              <a:t>Open technology for running container based workloads in a cross cloud vendor neutral way</a:t>
            </a:r>
          </a:p>
          <a:p>
            <a:endParaRPr lang="en-US" dirty="0"/>
          </a:p>
          <a:p>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81</a:t>
            </a:fld>
            <a:endParaRPr lang="nl-NL"/>
          </a:p>
        </p:txBody>
      </p:sp>
      <p:pic>
        <p:nvPicPr>
          <p:cNvPr id="6" name="Picture 5"/>
          <p:cNvPicPr>
            <a:picLocks noChangeAspect="1"/>
          </p:cNvPicPr>
          <p:nvPr/>
        </p:nvPicPr>
        <p:blipFill>
          <a:blip r:embed="rId3"/>
          <a:stretch>
            <a:fillRect/>
          </a:stretch>
        </p:blipFill>
        <p:spPr>
          <a:xfrm>
            <a:off x="1749005" y="2183911"/>
            <a:ext cx="6310397" cy="2294241"/>
          </a:xfrm>
          <a:prstGeom prst="rect">
            <a:avLst/>
          </a:prstGeom>
        </p:spPr>
      </p:pic>
      <p:pic>
        <p:nvPicPr>
          <p:cNvPr id="7" name="Picture 6"/>
          <p:cNvPicPr>
            <a:picLocks noChangeAspect="1"/>
          </p:cNvPicPr>
          <p:nvPr/>
        </p:nvPicPr>
        <p:blipFill>
          <a:blip r:embed="rId4"/>
          <a:stretch>
            <a:fillRect/>
          </a:stretch>
        </p:blipFill>
        <p:spPr>
          <a:xfrm>
            <a:off x="6165129" y="198277"/>
            <a:ext cx="2793655" cy="794432"/>
          </a:xfrm>
          <a:prstGeom prst="rect">
            <a:avLst/>
          </a:prstGeom>
        </p:spPr>
      </p:pic>
    </p:spTree>
    <p:extLst>
      <p:ext uri="{BB962C8B-B14F-4D97-AF65-F5344CB8AC3E}">
        <p14:creationId xmlns:p14="http://schemas.microsoft.com/office/powerpoint/2010/main" val="225061933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FC7D8CC-E03D-43CD-B7B0-F7DCD6E5FE02}"/>
              </a:ext>
            </a:extLst>
          </p:cNvPr>
          <p:cNvSpPr/>
          <p:nvPr/>
        </p:nvSpPr>
        <p:spPr>
          <a:xfrm>
            <a:off x="7264041" y="155157"/>
            <a:ext cx="1312218" cy="814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p:txBody>
          <a:bodyPr/>
          <a:lstStyle/>
          <a:p>
            <a:r>
              <a:rPr lang="nl-NL" dirty="0"/>
              <a:t>OKE – Oracle </a:t>
            </a:r>
            <a:r>
              <a:rPr lang="nl-NL" dirty="0" err="1"/>
              <a:t>Kubernetes</a:t>
            </a:r>
            <a:r>
              <a:rPr lang="nl-NL" dirty="0"/>
              <a:t> Engine (</a:t>
            </a:r>
            <a:r>
              <a:rPr lang="nl-NL" dirty="0" err="1"/>
              <a:t>launched</a:t>
            </a:r>
            <a:r>
              <a:rPr lang="nl-NL" dirty="0"/>
              <a:t> May 2018)</a:t>
            </a:r>
          </a:p>
        </p:txBody>
      </p:sp>
      <p:pic>
        <p:nvPicPr>
          <p:cNvPr id="6" name="Snagit_PPTEDB5">
            <a:hlinkClick r:id="rId2"/>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0124"/>
          <a:stretch/>
        </p:blipFill>
        <p:spPr>
          <a:xfrm>
            <a:off x="754488" y="792000"/>
            <a:ext cx="7635023" cy="4045439"/>
          </a:xfrm>
        </p:spPr>
      </p:pic>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82</a:t>
            </a:fld>
            <a:endParaRPr lang="nl-NL"/>
          </a:p>
        </p:txBody>
      </p:sp>
      <p:grpSp>
        <p:nvGrpSpPr>
          <p:cNvPr id="7" name="Group 6">
            <a:extLst>
              <a:ext uri="{FF2B5EF4-FFF2-40B4-BE49-F238E27FC236}">
                <a16:creationId xmlns:a16="http://schemas.microsoft.com/office/drawing/2014/main" id="{56E19DC7-8F6C-4E92-BD3E-5DF41768955B}"/>
              </a:ext>
            </a:extLst>
          </p:cNvPr>
          <p:cNvGrpSpPr>
            <a:grpSpLocks noChangeAspect="1"/>
          </p:cNvGrpSpPr>
          <p:nvPr/>
        </p:nvGrpSpPr>
        <p:grpSpPr>
          <a:xfrm>
            <a:off x="8119637" y="177666"/>
            <a:ext cx="736589" cy="565566"/>
            <a:chOff x="1840374" y="640686"/>
            <a:chExt cx="2108322" cy="1618806"/>
          </a:xfrm>
        </p:grpSpPr>
        <p:sp>
          <p:nvSpPr>
            <p:cNvPr id="8" name="Freeform 1">
              <a:extLst>
                <a:ext uri="{FF2B5EF4-FFF2-40B4-BE49-F238E27FC236}">
                  <a16:creationId xmlns:a16="http://schemas.microsoft.com/office/drawing/2014/main" id="{85373471-6CCB-4EF0-8482-CCDB7EA70194}"/>
                </a:ext>
              </a:extLst>
            </p:cNvPr>
            <p:cNvSpPr>
              <a:spLocks noChangeArrowheads="1"/>
            </p:cNvSpPr>
            <p:nvPr/>
          </p:nvSpPr>
          <p:spPr bwMode="auto">
            <a:xfrm>
              <a:off x="1840374" y="640686"/>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9" name="Freeform 2">
              <a:extLst>
                <a:ext uri="{FF2B5EF4-FFF2-40B4-BE49-F238E27FC236}">
                  <a16:creationId xmlns:a16="http://schemas.microsoft.com/office/drawing/2014/main" id="{03EE7AF9-7D01-4B92-B327-7EB8E3838C1D}"/>
                </a:ext>
              </a:extLst>
            </p:cNvPr>
            <p:cNvSpPr>
              <a:spLocks noChangeArrowheads="1"/>
            </p:cNvSpPr>
            <p:nvPr/>
          </p:nvSpPr>
          <p:spPr bwMode="auto">
            <a:xfrm>
              <a:off x="2364565" y="1799890"/>
              <a:ext cx="382435" cy="459602"/>
            </a:xfrm>
            <a:custGeom>
              <a:avLst/>
              <a:gdLst>
                <a:gd name="T0" fmla="*/ 0 w 4961"/>
                <a:gd name="T1" fmla="*/ 1995 h 5960"/>
                <a:gd name="T2" fmla="*/ 0 w 4961"/>
                <a:gd name="T3" fmla="*/ 1995 h 5960"/>
                <a:gd name="T4" fmla="*/ 4960 w 4961"/>
                <a:gd name="T5" fmla="*/ 0 h 5960"/>
                <a:gd name="T6" fmla="*/ 4960 w 4961"/>
                <a:gd name="T7" fmla="*/ 5959 h 5960"/>
                <a:gd name="T8" fmla="*/ 0 w 4961"/>
                <a:gd name="T9" fmla="*/ 1995 h 5960"/>
              </a:gdLst>
              <a:ahLst/>
              <a:cxnLst>
                <a:cxn ang="0">
                  <a:pos x="T0" y="T1"/>
                </a:cxn>
                <a:cxn ang="0">
                  <a:pos x="T2" y="T3"/>
                </a:cxn>
                <a:cxn ang="0">
                  <a:pos x="T4" y="T5"/>
                </a:cxn>
                <a:cxn ang="0">
                  <a:pos x="T6" y="T7"/>
                </a:cxn>
                <a:cxn ang="0">
                  <a:pos x="T8" y="T9"/>
                </a:cxn>
              </a:cxnLst>
              <a:rect l="0" t="0" r="r" b="b"/>
              <a:pathLst>
                <a:path w="4961" h="5960">
                  <a:moveTo>
                    <a:pt x="0" y="1995"/>
                  </a:moveTo>
                  <a:lnTo>
                    <a:pt x="0" y="1995"/>
                  </a:lnTo>
                  <a:cubicBezTo>
                    <a:pt x="1233" y="1496"/>
                    <a:pt x="4960" y="0"/>
                    <a:pt x="4960" y="0"/>
                  </a:cubicBezTo>
                  <a:cubicBezTo>
                    <a:pt x="4960" y="5959"/>
                    <a:pt x="4960" y="5959"/>
                    <a:pt x="4960" y="5959"/>
                  </a:cubicBezTo>
                  <a:cubicBezTo>
                    <a:pt x="2230" y="5801"/>
                    <a:pt x="0" y="1995"/>
                    <a:pt x="0"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
                <a:cs typeface=""/>
              </a:endParaRPr>
            </a:p>
          </p:txBody>
        </p:sp>
        <p:sp>
          <p:nvSpPr>
            <p:cNvPr id="10" name="Freeform 3">
              <a:extLst>
                <a:ext uri="{FF2B5EF4-FFF2-40B4-BE49-F238E27FC236}">
                  <a16:creationId xmlns:a16="http://schemas.microsoft.com/office/drawing/2014/main" id="{F668DCDA-32D4-4287-B428-322CECD61EA5}"/>
                </a:ext>
              </a:extLst>
            </p:cNvPr>
            <p:cNvSpPr>
              <a:spLocks noChangeArrowheads="1"/>
            </p:cNvSpPr>
            <p:nvPr/>
          </p:nvSpPr>
          <p:spPr bwMode="auto">
            <a:xfrm>
              <a:off x="2783374" y="1799890"/>
              <a:ext cx="384475" cy="459602"/>
            </a:xfrm>
            <a:custGeom>
              <a:avLst/>
              <a:gdLst>
                <a:gd name="T0" fmla="*/ 4986 w 4987"/>
                <a:gd name="T1" fmla="*/ 1995 h 5960"/>
                <a:gd name="T2" fmla="*/ 4986 w 4987"/>
                <a:gd name="T3" fmla="*/ 1995 h 5960"/>
                <a:gd name="T4" fmla="*/ 0 w 4987"/>
                <a:gd name="T5" fmla="*/ 0 h 5960"/>
                <a:gd name="T6" fmla="*/ 0 w 4987"/>
                <a:gd name="T7" fmla="*/ 5959 h 5960"/>
                <a:gd name="T8" fmla="*/ 4986 w 4987"/>
                <a:gd name="T9" fmla="*/ 1995 h 5960"/>
              </a:gdLst>
              <a:ahLst/>
              <a:cxnLst>
                <a:cxn ang="0">
                  <a:pos x="T0" y="T1"/>
                </a:cxn>
                <a:cxn ang="0">
                  <a:pos x="T2" y="T3"/>
                </a:cxn>
                <a:cxn ang="0">
                  <a:pos x="T4" y="T5"/>
                </a:cxn>
                <a:cxn ang="0">
                  <a:pos x="T6" y="T7"/>
                </a:cxn>
                <a:cxn ang="0">
                  <a:pos x="T8" y="T9"/>
                </a:cxn>
              </a:cxnLst>
              <a:rect l="0" t="0" r="r" b="b"/>
              <a:pathLst>
                <a:path w="4987" h="5960">
                  <a:moveTo>
                    <a:pt x="4986" y="1995"/>
                  </a:moveTo>
                  <a:lnTo>
                    <a:pt x="4986" y="1995"/>
                  </a:lnTo>
                  <a:cubicBezTo>
                    <a:pt x="3753" y="1496"/>
                    <a:pt x="0" y="0"/>
                    <a:pt x="0" y="0"/>
                  </a:cubicBezTo>
                  <a:cubicBezTo>
                    <a:pt x="0" y="5959"/>
                    <a:pt x="0" y="5959"/>
                    <a:pt x="0" y="5959"/>
                  </a:cubicBezTo>
                  <a:cubicBezTo>
                    <a:pt x="2755" y="5801"/>
                    <a:pt x="4986" y="1995"/>
                    <a:pt x="4986"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1" name="Freeform 4">
              <a:extLst>
                <a:ext uri="{FF2B5EF4-FFF2-40B4-BE49-F238E27FC236}">
                  <a16:creationId xmlns:a16="http://schemas.microsoft.com/office/drawing/2014/main" id="{954A1466-251C-4AEB-AE5D-F7015EA470CE}"/>
                </a:ext>
              </a:extLst>
            </p:cNvPr>
            <p:cNvSpPr>
              <a:spLocks noChangeArrowheads="1"/>
            </p:cNvSpPr>
            <p:nvPr/>
          </p:nvSpPr>
          <p:spPr bwMode="auto">
            <a:xfrm>
              <a:off x="2795148" y="1718984"/>
              <a:ext cx="212464" cy="80906"/>
            </a:xfrm>
            <a:custGeom>
              <a:avLst/>
              <a:gdLst>
                <a:gd name="T0" fmla="*/ 0 w 2757"/>
                <a:gd name="T1" fmla="*/ 1050 h 1051"/>
                <a:gd name="T2" fmla="*/ 1365 w 2757"/>
                <a:gd name="T3" fmla="*/ 473 h 1051"/>
                <a:gd name="T4" fmla="*/ 2756 w 2757"/>
                <a:gd name="T5" fmla="*/ 1050 h 1051"/>
                <a:gd name="T6" fmla="*/ 2756 w 2757"/>
                <a:gd name="T7" fmla="*/ 0 h 1051"/>
                <a:gd name="T8" fmla="*/ 0 w 2757"/>
                <a:gd name="T9" fmla="*/ 0 h 1051"/>
                <a:gd name="T10" fmla="*/ 0 w 2757"/>
                <a:gd name="T11" fmla="*/ 1050 h 1051"/>
              </a:gdLst>
              <a:ahLst/>
              <a:cxnLst>
                <a:cxn ang="0">
                  <a:pos x="T0" y="T1"/>
                </a:cxn>
                <a:cxn ang="0">
                  <a:pos x="T2" y="T3"/>
                </a:cxn>
                <a:cxn ang="0">
                  <a:pos x="T4" y="T5"/>
                </a:cxn>
                <a:cxn ang="0">
                  <a:pos x="T6" y="T7"/>
                </a:cxn>
                <a:cxn ang="0">
                  <a:pos x="T8" y="T9"/>
                </a:cxn>
                <a:cxn ang="0">
                  <a:pos x="T10" y="T11"/>
                </a:cxn>
              </a:cxnLst>
              <a:rect l="0" t="0" r="r" b="b"/>
              <a:pathLst>
                <a:path w="2757" h="1051">
                  <a:moveTo>
                    <a:pt x="0" y="1050"/>
                  </a:moveTo>
                  <a:lnTo>
                    <a:pt x="1365" y="473"/>
                  </a:lnTo>
                  <a:lnTo>
                    <a:pt x="2756" y="1050"/>
                  </a:lnTo>
                  <a:lnTo>
                    <a:pt x="2756" y="0"/>
                  </a:lnTo>
                  <a:lnTo>
                    <a:pt x="0" y="0"/>
                  </a:lnTo>
                  <a:lnTo>
                    <a:pt x="0" y="1050"/>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2" name="Freeform 5">
              <a:extLst>
                <a:ext uri="{FF2B5EF4-FFF2-40B4-BE49-F238E27FC236}">
                  <a16:creationId xmlns:a16="http://schemas.microsoft.com/office/drawing/2014/main" id="{6B307E0D-A971-4448-96DC-5768DD82E6E3}"/>
                </a:ext>
              </a:extLst>
            </p:cNvPr>
            <p:cNvSpPr>
              <a:spLocks noChangeArrowheads="1"/>
            </p:cNvSpPr>
            <p:nvPr/>
          </p:nvSpPr>
          <p:spPr bwMode="auto">
            <a:xfrm>
              <a:off x="2429154" y="1718983"/>
              <a:ext cx="212464" cy="169971"/>
            </a:xfrm>
            <a:custGeom>
              <a:avLst/>
              <a:gdLst>
                <a:gd name="T0" fmla="*/ 0 w 2757"/>
                <a:gd name="T1" fmla="*/ 2205 h 2206"/>
                <a:gd name="T2" fmla="*/ 2756 w 2757"/>
                <a:gd name="T3" fmla="*/ 1155 h 2206"/>
                <a:gd name="T4" fmla="*/ 2756 w 2757"/>
                <a:gd name="T5" fmla="*/ 0 h 2206"/>
                <a:gd name="T6" fmla="*/ 0 w 2757"/>
                <a:gd name="T7" fmla="*/ 0 h 2206"/>
                <a:gd name="T8" fmla="*/ 0 w 2757"/>
                <a:gd name="T9" fmla="*/ 2205 h 2206"/>
              </a:gdLst>
              <a:ahLst/>
              <a:cxnLst>
                <a:cxn ang="0">
                  <a:pos x="T0" y="T1"/>
                </a:cxn>
                <a:cxn ang="0">
                  <a:pos x="T2" y="T3"/>
                </a:cxn>
                <a:cxn ang="0">
                  <a:pos x="T4" y="T5"/>
                </a:cxn>
                <a:cxn ang="0">
                  <a:pos x="T6" y="T7"/>
                </a:cxn>
                <a:cxn ang="0">
                  <a:pos x="T8" y="T9"/>
                </a:cxn>
              </a:cxnLst>
              <a:rect l="0" t="0" r="r" b="b"/>
              <a:pathLst>
                <a:path w="2757" h="2206">
                  <a:moveTo>
                    <a:pt x="0" y="2205"/>
                  </a:moveTo>
                  <a:lnTo>
                    <a:pt x="2756" y="1155"/>
                  </a:lnTo>
                  <a:lnTo>
                    <a:pt x="2756" y="0"/>
                  </a:lnTo>
                  <a:lnTo>
                    <a:pt x="0" y="0"/>
                  </a:lnTo>
                  <a:lnTo>
                    <a:pt x="0" y="2205"/>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3" name="Freeform 6">
              <a:extLst>
                <a:ext uri="{FF2B5EF4-FFF2-40B4-BE49-F238E27FC236}">
                  <a16:creationId xmlns:a16="http://schemas.microsoft.com/office/drawing/2014/main" id="{7183EB28-DC7B-4015-B1F9-6324D47F0E7E}"/>
                </a:ext>
              </a:extLst>
            </p:cNvPr>
            <p:cNvSpPr>
              <a:spLocks noChangeArrowheads="1"/>
            </p:cNvSpPr>
            <p:nvPr/>
          </p:nvSpPr>
          <p:spPr bwMode="auto">
            <a:xfrm>
              <a:off x="242915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4" name="Freeform 7">
              <a:extLst>
                <a:ext uri="{FF2B5EF4-FFF2-40B4-BE49-F238E27FC236}">
                  <a16:creationId xmlns:a16="http://schemas.microsoft.com/office/drawing/2014/main" id="{A30C3329-E39C-4EF9-9174-DE86DA23EB33}"/>
                </a:ext>
              </a:extLst>
            </p:cNvPr>
            <p:cNvSpPr>
              <a:spLocks noChangeArrowheads="1"/>
            </p:cNvSpPr>
            <p:nvPr/>
          </p:nvSpPr>
          <p:spPr bwMode="auto">
            <a:xfrm>
              <a:off x="266201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5" name="Freeform 8">
              <a:extLst>
                <a:ext uri="{FF2B5EF4-FFF2-40B4-BE49-F238E27FC236}">
                  <a16:creationId xmlns:a16="http://schemas.microsoft.com/office/drawing/2014/main" id="{869A3DE7-3AF6-48CD-917C-1565CA7B77D4}"/>
                </a:ext>
              </a:extLst>
            </p:cNvPr>
            <p:cNvSpPr>
              <a:spLocks noChangeArrowheads="1"/>
            </p:cNvSpPr>
            <p:nvPr/>
          </p:nvSpPr>
          <p:spPr bwMode="auto">
            <a:xfrm>
              <a:off x="2662014" y="1425953"/>
              <a:ext cx="212464" cy="125439"/>
            </a:xfrm>
            <a:custGeom>
              <a:avLst/>
              <a:gdLst>
                <a:gd name="T0" fmla="*/ 0 w 2757"/>
                <a:gd name="T1" fmla="*/ 1626 h 1627"/>
                <a:gd name="T2" fmla="*/ 2756 w 2757"/>
                <a:gd name="T3" fmla="*/ 1626 h 1627"/>
                <a:gd name="T4" fmla="*/ 2756 w 2757"/>
                <a:gd name="T5" fmla="*/ 0 h 1627"/>
                <a:gd name="T6" fmla="*/ 0 w 2757"/>
                <a:gd name="T7" fmla="*/ 0 h 1627"/>
                <a:gd name="T8" fmla="*/ 0 w 2757"/>
                <a:gd name="T9" fmla="*/ 1626 h 1627"/>
              </a:gdLst>
              <a:ahLst/>
              <a:cxnLst>
                <a:cxn ang="0">
                  <a:pos x="T0" y="T1"/>
                </a:cxn>
                <a:cxn ang="0">
                  <a:pos x="T2" y="T3"/>
                </a:cxn>
                <a:cxn ang="0">
                  <a:pos x="T4" y="T5"/>
                </a:cxn>
                <a:cxn ang="0">
                  <a:pos x="T6" y="T7"/>
                </a:cxn>
                <a:cxn ang="0">
                  <a:pos x="T8" y="T9"/>
                </a:cxn>
              </a:cxnLst>
              <a:rect l="0" t="0" r="r" b="b"/>
              <a:pathLst>
                <a:path w="2757" h="1627">
                  <a:moveTo>
                    <a:pt x="0" y="1626"/>
                  </a:moveTo>
                  <a:lnTo>
                    <a:pt x="2756" y="1626"/>
                  </a:lnTo>
                  <a:lnTo>
                    <a:pt x="2756" y="0"/>
                  </a:lnTo>
                  <a:lnTo>
                    <a:pt x="0" y="0"/>
                  </a:lnTo>
                  <a:lnTo>
                    <a:pt x="0" y="1626"/>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6" name="Freeform 9">
              <a:extLst>
                <a:ext uri="{FF2B5EF4-FFF2-40B4-BE49-F238E27FC236}">
                  <a16:creationId xmlns:a16="http://schemas.microsoft.com/office/drawing/2014/main" id="{6B42BEE6-5683-4CB7-A11E-443D9321811E}"/>
                </a:ext>
              </a:extLst>
            </p:cNvPr>
            <p:cNvSpPr>
              <a:spLocks noChangeArrowheads="1"/>
            </p:cNvSpPr>
            <p:nvPr/>
          </p:nvSpPr>
          <p:spPr bwMode="auto">
            <a:xfrm>
              <a:off x="2892495" y="1573488"/>
              <a:ext cx="182209" cy="125439"/>
            </a:xfrm>
            <a:custGeom>
              <a:avLst/>
              <a:gdLst>
                <a:gd name="T0" fmla="*/ 2283 w 2363"/>
                <a:gd name="T1" fmla="*/ 210 h 1628"/>
                <a:gd name="T2" fmla="*/ 2283 w 2363"/>
                <a:gd name="T3" fmla="*/ 210 h 1628"/>
                <a:gd name="T4" fmla="*/ 2362 w 2363"/>
                <a:gd name="T5" fmla="*/ 0 h 1628"/>
                <a:gd name="T6" fmla="*/ 0 w 2363"/>
                <a:gd name="T7" fmla="*/ 0 h 1628"/>
                <a:gd name="T8" fmla="*/ 0 w 2363"/>
                <a:gd name="T9" fmla="*/ 1627 h 1628"/>
                <a:gd name="T10" fmla="*/ 1942 w 2363"/>
                <a:gd name="T11" fmla="*/ 1627 h 1628"/>
                <a:gd name="T12" fmla="*/ 2283 w 2363"/>
                <a:gd name="T13" fmla="*/ 210 h 1628"/>
              </a:gdLst>
              <a:ahLst/>
              <a:cxnLst>
                <a:cxn ang="0">
                  <a:pos x="T0" y="T1"/>
                </a:cxn>
                <a:cxn ang="0">
                  <a:pos x="T2" y="T3"/>
                </a:cxn>
                <a:cxn ang="0">
                  <a:pos x="T4" y="T5"/>
                </a:cxn>
                <a:cxn ang="0">
                  <a:pos x="T6" y="T7"/>
                </a:cxn>
                <a:cxn ang="0">
                  <a:pos x="T8" y="T9"/>
                </a:cxn>
                <a:cxn ang="0">
                  <a:pos x="T10" y="T11"/>
                </a:cxn>
                <a:cxn ang="0">
                  <a:pos x="T12" y="T13"/>
                </a:cxn>
              </a:cxnLst>
              <a:rect l="0" t="0" r="r" b="b"/>
              <a:pathLst>
                <a:path w="2363" h="1628">
                  <a:moveTo>
                    <a:pt x="2283" y="210"/>
                  </a:moveTo>
                  <a:lnTo>
                    <a:pt x="2283" y="210"/>
                  </a:lnTo>
                  <a:cubicBezTo>
                    <a:pt x="2283" y="131"/>
                    <a:pt x="2336" y="52"/>
                    <a:pt x="2362" y="0"/>
                  </a:cubicBezTo>
                  <a:cubicBezTo>
                    <a:pt x="0" y="0"/>
                    <a:pt x="0" y="0"/>
                    <a:pt x="0" y="0"/>
                  </a:cubicBezTo>
                  <a:cubicBezTo>
                    <a:pt x="0" y="1627"/>
                    <a:pt x="0" y="1627"/>
                    <a:pt x="0" y="1627"/>
                  </a:cubicBezTo>
                  <a:cubicBezTo>
                    <a:pt x="1942" y="1627"/>
                    <a:pt x="1942" y="1627"/>
                    <a:pt x="1942" y="1627"/>
                  </a:cubicBezTo>
                  <a:cubicBezTo>
                    <a:pt x="2073" y="1155"/>
                    <a:pt x="2152" y="682"/>
                    <a:pt x="2283" y="210"/>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7" name="Freeform 10">
              <a:extLst>
                <a:ext uri="{FF2B5EF4-FFF2-40B4-BE49-F238E27FC236}">
                  <a16:creationId xmlns:a16="http://schemas.microsoft.com/office/drawing/2014/main" id="{996AC725-D3B7-4DD6-94F5-1E697187E70A}"/>
                </a:ext>
              </a:extLst>
            </p:cNvPr>
            <p:cNvSpPr>
              <a:spLocks noChangeArrowheads="1"/>
            </p:cNvSpPr>
            <p:nvPr/>
          </p:nvSpPr>
          <p:spPr bwMode="auto">
            <a:xfrm>
              <a:off x="2892495" y="1718983"/>
              <a:ext cx="212464" cy="169971"/>
            </a:xfrm>
            <a:custGeom>
              <a:avLst/>
              <a:gdLst>
                <a:gd name="T0" fmla="*/ 1811 w 2757"/>
                <a:gd name="T1" fmla="*/ 998 h 2206"/>
                <a:gd name="T2" fmla="*/ 1811 w 2757"/>
                <a:gd name="T3" fmla="*/ 998 h 2206"/>
                <a:gd name="T4" fmla="*/ 1732 w 2757"/>
                <a:gd name="T5" fmla="*/ 578 h 2206"/>
                <a:gd name="T6" fmla="*/ 1863 w 2757"/>
                <a:gd name="T7" fmla="*/ 0 h 2206"/>
                <a:gd name="T8" fmla="*/ 0 w 2757"/>
                <a:gd name="T9" fmla="*/ 0 h 2206"/>
                <a:gd name="T10" fmla="*/ 0 w 2757"/>
                <a:gd name="T11" fmla="*/ 1155 h 2206"/>
                <a:gd name="T12" fmla="*/ 2756 w 2757"/>
                <a:gd name="T13" fmla="*/ 2205 h 2206"/>
                <a:gd name="T14" fmla="*/ 2756 w 2757"/>
                <a:gd name="T15" fmla="*/ 2153 h 2206"/>
                <a:gd name="T16" fmla="*/ 1811 w 2757"/>
                <a:gd name="T17" fmla="*/ 998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7" h="2206">
                  <a:moveTo>
                    <a:pt x="1811" y="998"/>
                  </a:moveTo>
                  <a:lnTo>
                    <a:pt x="1811" y="998"/>
                  </a:lnTo>
                  <a:cubicBezTo>
                    <a:pt x="1732" y="866"/>
                    <a:pt x="1679" y="683"/>
                    <a:pt x="1732" y="578"/>
                  </a:cubicBezTo>
                  <a:cubicBezTo>
                    <a:pt x="1758" y="342"/>
                    <a:pt x="1811" y="184"/>
                    <a:pt x="1863" y="0"/>
                  </a:cubicBezTo>
                  <a:cubicBezTo>
                    <a:pt x="0" y="0"/>
                    <a:pt x="0" y="0"/>
                    <a:pt x="0" y="0"/>
                  </a:cubicBezTo>
                  <a:cubicBezTo>
                    <a:pt x="0" y="1155"/>
                    <a:pt x="0" y="1155"/>
                    <a:pt x="0" y="1155"/>
                  </a:cubicBezTo>
                  <a:cubicBezTo>
                    <a:pt x="2756" y="2205"/>
                    <a:pt x="2756" y="2205"/>
                    <a:pt x="2756" y="2205"/>
                  </a:cubicBezTo>
                  <a:cubicBezTo>
                    <a:pt x="2756" y="2153"/>
                    <a:pt x="2756" y="2153"/>
                    <a:pt x="2756" y="2153"/>
                  </a:cubicBezTo>
                  <a:cubicBezTo>
                    <a:pt x="2467" y="1759"/>
                    <a:pt x="2152" y="1391"/>
                    <a:pt x="1811" y="998"/>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8" name="Freeform 11">
              <a:extLst>
                <a:ext uri="{FF2B5EF4-FFF2-40B4-BE49-F238E27FC236}">
                  <a16:creationId xmlns:a16="http://schemas.microsoft.com/office/drawing/2014/main" id="{F3112418-CC6C-4C44-965D-6BD44CAEB080}"/>
                </a:ext>
              </a:extLst>
            </p:cNvPr>
            <p:cNvSpPr>
              <a:spLocks noChangeArrowheads="1"/>
            </p:cNvSpPr>
            <p:nvPr/>
          </p:nvSpPr>
          <p:spPr bwMode="auto">
            <a:xfrm>
              <a:off x="3173967" y="1741420"/>
              <a:ext cx="80906" cy="76827"/>
            </a:xfrm>
            <a:custGeom>
              <a:avLst/>
              <a:gdLst>
                <a:gd name="T0" fmla="*/ 866 w 1051"/>
                <a:gd name="T1" fmla="*/ 656 h 998"/>
                <a:gd name="T2" fmla="*/ 866 w 1051"/>
                <a:gd name="T3" fmla="*/ 656 h 998"/>
                <a:gd name="T4" fmla="*/ 1024 w 1051"/>
                <a:gd name="T5" fmla="*/ 315 h 998"/>
                <a:gd name="T6" fmla="*/ 998 w 1051"/>
                <a:gd name="T7" fmla="*/ 105 h 998"/>
                <a:gd name="T8" fmla="*/ 788 w 1051"/>
                <a:gd name="T9" fmla="*/ 0 h 998"/>
                <a:gd name="T10" fmla="*/ 788 w 1051"/>
                <a:gd name="T11" fmla="*/ 0 h 998"/>
                <a:gd name="T12" fmla="*/ 735 w 1051"/>
                <a:gd name="T13" fmla="*/ 0 h 998"/>
                <a:gd name="T14" fmla="*/ 131 w 1051"/>
                <a:gd name="T15" fmla="*/ 105 h 998"/>
                <a:gd name="T16" fmla="*/ 26 w 1051"/>
                <a:gd name="T17" fmla="*/ 184 h 998"/>
                <a:gd name="T18" fmla="*/ 26 w 1051"/>
                <a:gd name="T19" fmla="*/ 341 h 998"/>
                <a:gd name="T20" fmla="*/ 525 w 1051"/>
                <a:gd name="T21" fmla="*/ 971 h 998"/>
                <a:gd name="T22" fmla="*/ 630 w 1051"/>
                <a:gd name="T23" fmla="*/ 997 h 998"/>
                <a:gd name="T24" fmla="*/ 788 w 1051"/>
                <a:gd name="T25" fmla="*/ 892 h 998"/>
                <a:gd name="T26" fmla="*/ 866 w 1051"/>
                <a:gd name="T27" fmla="*/ 65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98">
                  <a:moveTo>
                    <a:pt x="866" y="656"/>
                  </a:moveTo>
                  <a:lnTo>
                    <a:pt x="866" y="656"/>
                  </a:lnTo>
                  <a:cubicBezTo>
                    <a:pt x="919" y="551"/>
                    <a:pt x="971" y="420"/>
                    <a:pt x="1024" y="315"/>
                  </a:cubicBezTo>
                  <a:cubicBezTo>
                    <a:pt x="1050" y="236"/>
                    <a:pt x="1024" y="184"/>
                    <a:pt x="998" y="105"/>
                  </a:cubicBezTo>
                  <a:cubicBezTo>
                    <a:pt x="945" y="53"/>
                    <a:pt x="866" y="0"/>
                    <a:pt x="788" y="0"/>
                  </a:cubicBezTo>
                  <a:lnTo>
                    <a:pt x="788" y="0"/>
                  </a:lnTo>
                  <a:cubicBezTo>
                    <a:pt x="735" y="0"/>
                    <a:pt x="735" y="0"/>
                    <a:pt x="735" y="0"/>
                  </a:cubicBezTo>
                  <a:cubicBezTo>
                    <a:pt x="551" y="26"/>
                    <a:pt x="341" y="79"/>
                    <a:pt x="131" y="105"/>
                  </a:cubicBezTo>
                  <a:cubicBezTo>
                    <a:pt x="79" y="131"/>
                    <a:pt x="53" y="158"/>
                    <a:pt x="26" y="184"/>
                  </a:cubicBezTo>
                  <a:cubicBezTo>
                    <a:pt x="0" y="236"/>
                    <a:pt x="26" y="315"/>
                    <a:pt x="26" y="341"/>
                  </a:cubicBezTo>
                  <a:cubicBezTo>
                    <a:pt x="131" y="604"/>
                    <a:pt x="315" y="814"/>
                    <a:pt x="525" y="971"/>
                  </a:cubicBezTo>
                  <a:cubicBezTo>
                    <a:pt x="551" y="971"/>
                    <a:pt x="578" y="997"/>
                    <a:pt x="630" y="997"/>
                  </a:cubicBezTo>
                  <a:cubicBezTo>
                    <a:pt x="656" y="997"/>
                    <a:pt x="735" y="997"/>
                    <a:pt x="788" y="892"/>
                  </a:cubicBezTo>
                  <a:cubicBezTo>
                    <a:pt x="814" y="814"/>
                    <a:pt x="840" y="735"/>
                    <a:pt x="866" y="656"/>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9" name="Freeform 12">
              <a:extLst>
                <a:ext uri="{FF2B5EF4-FFF2-40B4-BE49-F238E27FC236}">
                  <a16:creationId xmlns:a16="http://schemas.microsoft.com/office/drawing/2014/main" id="{8EC968D4-4C38-49A6-9B21-26B17F0E3BF6}"/>
                </a:ext>
              </a:extLst>
            </p:cNvPr>
            <p:cNvSpPr>
              <a:spLocks noChangeArrowheads="1"/>
            </p:cNvSpPr>
            <p:nvPr/>
          </p:nvSpPr>
          <p:spPr bwMode="auto">
            <a:xfrm>
              <a:off x="3198103" y="1613941"/>
              <a:ext cx="77167" cy="78867"/>
            </a:xfrm>
            <a:custGeom>
              <a:avLst/>
              <a:gdLst>
                <a:gd name="T0" fmla="*/ 105 w 999"/>
                <a:gd name="T1" fmla="*/ 630 h 1024"/>
                <a:gd name="T2" fmla="*/ 105 w 999"/>
                <a:gd name="T3" fmla="*/ 630 h 1024"/>
                <a:gd name="T4" fmla="*/ 289 w 999"/>
                <a:gd name="T5" fmla="*/ 787 h 1024"/>
                <a:gd name="T6" fmla="*/ 578 w 999"/>
                <a:gd name="T7" fmla="*/ 997 h 1024"/>
                <a:gd name="T8" fmla="*/ 735 w 999"/>
                <a:gd name="T9" fmla="*/ 1023 h 1024"/>
                <a:gd name="T10" fmla="*/ 971 w 999"/>
                <a:gd name="T11" fmla="*/ 787 h 1024"/>
                <a:gd name="T12" fmla="*/ 998 w 999"/>
                <a:gd name="T13" fmla="*/ 498 h 1024"/>
                <a:gd name="T14" fmla="*/ 998 w 999"/>
                <a:gd name="T15" fmla="*/ 262 h 1024"/>
                <a:gd name="T16" fmla="*/ 998 w 999"/>
                <a:gd name="T17" fmla="*/ 262 h 1024"/>
                <a:gd name="T18" fmla="*/ 998 w 999"/>
                <a:gd name="T19" fmla="*/ 236 h 1024"/>
                <a:gd name="T20" fmla="*/ 971 w 999"/>
                <a:gd name="T21" fmla="*/ 78 h 1024"/>
                <a:gd name="T22" fmla="*/ 788 w 999"/>
                <a:gd name="T23" fmla="*/ 26 h 1024"/>
                <a:gd name="T24" fmla="*/ 79 w 999"/>
                <a:gd name="T25" fmla="*/ 367 h 1024"/>
                <a:gd name="T26" fmla="*/ 26 w 999"/>
                <a:gd name="T27" fmla="*/ 498 h 1024"/>
                <a:gd name="T28" fmla="*/ 105 w 999"/>
                <a:gd name="T29" fmla="*/ 63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9" h="1024">
                  <a:moveTo>
                    <a:pt x="105" y="630"/>
                  </a:moveTo>
                  <a:lnTo>
                    <a:pt x="105" y="630"/>
                  </a:lnTo>
                  <a:cubicBezTo>
                    <a:pt x="158" y="682"/>
                    <a:pt x="236" y="735"/>
                    <a:pt x="289" y="787"/>
                  </a:cubicBezTo>
                  <a:cubicBezTo>
                    <a:pt x="394" y="840"/>
                    <a:pt x="499" y="918"/>
                    <a:pt x="578" y="997"/>
                  </a:cubicBezTo>
                  <a:cubicBezTo>
                    <a:pt x="630" y="1023"/>
                    <a:pt x="683" y="1023"/>
                    <a:pt x="735" y="1023"/>
                  </a:cubicBezTo>
                  <a:cubicBezTo>
                    <a:pt x="866" y="1023"/>
                    <a:pt x="945" y="944"/>
                    <a:pt x="971" y="787"/>
                  </a:cubicBezTo>
                  <a:cubicBezTo>
                    <a:pt x="971" y="682"/>
                    <a:pt x="971" y="603"/>
                    <a:pt x="998" y="498"/>
                  </a:cubicBezTo>
                  <a:cubicBezTo>
                    <a:pt x="998" y="262"/>
                    <a:pt x="998" y="262"/>
                    <a:pt x="998" y="262"/>
                  </a:cubicBezTo>
                  <a:lnTo>
                    <a:pt x="998" y="262"/>
                  </a:lnTo>
                  <a:lnTo>
                    <a:pt x="998" y="236"/>
                  </a:lnTo>
                  <a:cubicBezTo>
                    <a:pt x="998" y="157"/>
                    <a:pt x="998" y="105"/>
                    <a:pt x="971" y="78"/>
                  </a:cubicBezTo>
                  <a:cubicBezTo>
                    <a:pt x="945" y="52"/>
                    <a:pt x="893" y="0"/>
                    <a:pt x="788" y="26"/>
                  </a:cubicBezTo>
                  <a:cubicBezTo>
                    <a:pt x="499" y="78"/>
                    <a:pt x="263" y="183"/>
                    <a:pt x="79" y="367"/>
                  </a:cubicBezTo>
                  <a:cubicBezTo>
                    <a:pt x="79" y="393"/>
                    <a:pt x="0" y="420"/>
                    <a:pt x="26" y="498"/>
                  </a:cubicBezTo>
                  <a:cubicBezTo>
                    <a:pt x="26" y="551"/>
                    <a:pt x="53" y="603"/>
                    <a:pt x="105" y="63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0" name="Freeform 13">
              <a:extLst>
                <a:ext uri="{FF2B5EF4-FFF2-40B4-BE49-F238E27FC236}">
                  <a16:creationId xmlns:a16="http://schemas.microsoft.com/office/drawing/2014/main" id="{2EE8260D-51D1-48E8-A6C0-AB69EC1ED422}"/>
                </a:ext>
              </a:extLst>
            </p:cNvPr>
            <p:cNvSpPr>
              <a:spLocks noChangeArrowheads="1"/>
            </p:cNvSpPr>
            <p:nvPr/>
          </p:nvSpPr>
          <p:spPr bwMode="auto">
            <a:xfrm>
              <a:off x="3167848" y="1664593"/>
              <a:ext cx="77167" cy="78867"/>
            </a:xfrm>
            <a:custGeom>
              <a:avLst/>
              <a:gdLst>
                <a:gd name="T0" fmla="*/ 237 w 999"/>
                <a:gd name="T1" fmla="*/ 1023 h 1024"/>
                <a:gd name="T2" fmla="*/ 237 w 999"/>
                <a:gd name="T3" fmla="*/ 1023 h 1024"/>
                <a:gd name="T4" fmla="*/ 499 w 999"/>
                <a:gd name="T5" fmla="*/ 945 h 1024"/>
                <a:gd name="T6" fmla="*/ 788 w 999"/>
                <a:gd name="T7" fmla="*/ 866 h 1024"/>
                <a:gd name="T8" fmla="*/ 972 w 999"/>
                <a:gd name="T9" fmla="*/ 682 h 1024"/>
                <a:gd name="T10" fmla="*/ 893 w 999"/>
                <a:gd name="T11" fmla="*/ 446 h 1024"/>
                <a:gd name="T12" fmla="*/ 630 w 999"/>
                <a:gd name="T13" fmla="*/ 210 h 1024"/>
                <a:gd name="T14" fmla="*/ 447 w 999"/>
                <a:gd name="T15" fmla="*/ 52 h 1024"/>
                <a:gd name="T16" fmla="*/ 315 w 999"/>
                <a:gd name="T17" fmla="*/ 0 h 1024"/>
                <a:gd name="T18" fmla="*/ 184 w 999"/>
                <a:gd name="T19" fmla="*/ 105 h 1024"/>
                <a:gd name="T20" fmla="*/ 0 w 999"/>
                <a:gd name="T21" fmla="*/ 761 h 1024"/>
                <a:gd name="T22" fmla="*/ 0 w 999"/>
                <a:gd name="T23" fmla="*/ 787 h 1024"/>
                <a:gd name="T24" fmla="*/ 0 w 999"/>
                <a:gd name="T25" fmla="*/ 840 h 1024"/>
                <a:gd name="T26" fmla="*/ 53 w 999"/>
                <a:gd name="T27" fmla="*/ 971 h 1024"/>
                <a:gd name="T28" fmla="*/ 158 w 999"/>
                <a:gd name="T29" fmla="*/ 1023 h 1024"/>
                <a:gd name="T30" fmla="*/ 237 w 999"/>
                <a:gd name="T31" fmla="*/ 1023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1024">
                  <a:moveTo>
                    <a:pt x="237" y="1023"/>
                  </a:moveTo>
                  <a:lnTo>
                    <a:pt x="237" y="1023"/>
                  </a:lnTo>
                  <a:cubicBezTo>
                    <a:pt x="315" y="997"/>
                    <a:pt x="394" y="971"/>
                    <a:pt x="499" y="945"/>
                  </a:cubicBezTo>
                  <a:cubicBezTo>
                    <a:pt x="604" y="918"/>
                    <a:pt x="683" y="892"/>
                    <a:pt x="788" y="866"/>
                  </a:cubicBezTo>
                  <a:cubicBezTo>
                    <a:pt x="893" y="813"/>
                    <a:pt x="945" y="761"/>
                    <a:pt x="972" y="682"/>
                  </a:cubicBezTo>
                  <a:cubicBezTo>
                    <a:pt x="998" y="603"/>
                    <a:pt x="945" y="498"/>
                    <a:pt x="893" y="446"/>
                  </a:cubicBezTo>
                  <a:cubicBezTo>
                    <a:pt x="814" y="367"/>
                    <a:pt x="709" y="288"/>
                    <a:pt x="630" y="210"/>
                  </a:cubicBezTo>
                  <a:cubicBezTo>
                    <a:pt x="578" y="157"/>
                    <a:pt x="499" y="105"/>
                    <a:pt x="447" y="52"/>
                  </a:cubicBezTo>
                  <a:cubicBezTo>
                    <a:pt x="420" y="26"/>
                    <a:pt x="368" y="0"/>
                    <a:pt x="315" y="0"/>
                  </a:cubicBezTo>
                  <a:cubicBezTo>
                    <a:pt x="263" y="0"/>
                    <a:pt x="210" y="26"/>
                    <a:pt x="184" y="105"/>
                  </a:cubicBezTo>
                  <a:cubicBezTo>
                    <a:pt x="53" y="315"/>
                    <a:pt x="0" y="525"/>
                    <a:pt x="0" y="761"/>
                  </a:cubicBezTo>
                  <a:cubicBezTo>
                    <a:pt x="0" y="787"/>
                    <a:pt x="0" y="787"/>
                    <a:pt x="0" y="787"/>
                  </a:cubicBezTo>
                  <a:cubicBezTo>
                    <a:pt x="0" y="813"/>
                    <a:pt x="0" y="813"/>
                    <a:pt x="0" y="840"/>
                  </a:cubicBezTo>
                  <a:cubicBezTo>
                    <a:pt x="0" y="866"/>
                    <a:pt x="0" y="945"/>
                    <a:pt x="53" y="971"/>
                  </a:cubicBezTo>
                  <a:cubicBezTo>
                    <a:pt x="79" y="1023"/>
                    <a:pt x="105" y="1023"/>
                    <a:pt x="158" y="1023"/>
                  </a:cubicBezTo>
                  <a:cubicBezTo>
                    <a:pt x="184" y="1023"/>
                    <a:pt x="210" y="1023"/>
                    <a:pt x="237" y="1023"/>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1" name="Freeform 14">
              <a:extLst>
                <a:ext uri="{FF2B5EF4-FFF2-40B4-BE49-F238E27FC236}">
                  <a16:creationId xmlns:a16="http://schemas.microsoft.com/office/drawing/2014/main" id="{5CE1E36B-8BB0-4879-90D9-A9FFBAFDF11B}"/>
                </a:ext>
              </a:extLst>
            </p:cNvPr>
            <p:cNvSpPr>
              <a:spLocks noChangeArrowheads="1"/>
            </p:cNvSpPr>
            <p:nvPr/>
          </p:nvSpPr>
          <p:spPr bwMode="auto">
            <a:xfrm>
              <a:off x="3281049" y="1615981"/>
              <a:ext cx="77167" cy="76827"/>
            </a:xfrm>
            <a:custGeom>
              <a:avLst/>
              <a:gdLst>
                <a:gd name="T0" fmla="*/ 53 w 999"/>
                <a:gd name="T1" fmla="*/ 787 h 998"/>
                <a:gd name="T2" fmla="*/ 53 w 999"/>
                <a:gd name="T3" fmla="*/ 787 h 998"/>
                <a:gd name="T4" fmla="*/ 289 w 999"/>
                <a:gd name="T5" fmla="*/ 997 h 998"/>
                <a:gd name="T6" fmla="*/ 289 w 999"/>
                <a:gd name="T7" fmla="*/ 997 h 998"/>
                <a:gd name="T8" fmla="*/ 315 w 999"/>
                <a:gd name="T9" fmla="*/ 997 h 998"/>
                <a:gd name="T10" fmla="*/ 420 w 999"/>
                <a:gd name="T11" fmla="*/ 971 h 998"/>
                <a:gd name="T12" fmla="*/ 709 w 999"/>
                <a:gd name="T13" fmla="*/ 761 h 998"/>
                <a:gd name="T14" fmla="*/ 919 w 999"/>
                <a:gd name="T15" fmla="*/ 604 h 998"/>
                <a:gd name="T16" fmla="*/ 998 w 999"/>
                <a:gd name="T17" fmla="*/ 472 h 998"/>
                <a:gd name="T18" fmla="*/ 945 w 999"/>
                <a:gd name="T19" fmla="*/ 341 h 998"/>
                <a:gd name="T20" fmla="*/ 210 w 999"/>
                <a:gd name="T21" fmla="*/ 0 h 998"/>
                <a:gd name="T22" fmla="*/ 158 w 999"/>
                <a:gd name="T23" fmla="*/ 0 h 998"/>
                <a:gd name="T24" fmla="*/ 53 w 999"/>
                <a:gd name="T25" fmla="*/ 52 h 998"/>
                <a:gd name="T26" fmla="*/ 0 w 999"/>
                <a:gd name="T27" fmla="*/ 184 h 998"/>
                <a:gd name="T28" fmla="*/ 27 w 999"/>
                <a:gd name="T29" fmla="*/ 446 h 998"/>
                <a:gd name="T30" fmla="*/ 53 w 999"/>
                <a:gd name="T31" fmla="*/ 78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998">
                  <a:moveTo>
                    <a:pt x="53" y="787"/>
                  </a:moveTo>
                  <a:lnTo>
                    <a:pt x="53" y="787"/>
                  </a:lnTo>
                  <a:cubicBezTo>
                    <a:pt x="53" y="918"/>
                    <a:pt x="158" y="997"/>
                    <a:pt x="289" y="997"/>
                  </a:cubicBezTo>
                  <a:lnTo>
                    <a:pt x="289" y="997"/>
                  </a:lnTo>
                  <a:cubicBezTo>
                    <a:pt x="315" y="997"/>
                    <a:pt x="315" y="997"/>
                    <a:pt x="315" y="997"/>
                  </a:cubicBezTo>
                  <a:cubicBezTo>
                    <a:pt x="342" y="997"/>
                    <a:pt x="368" y="997"/>
                    <a:pt x="420" y="971"/>
                  </a:cubicBezTo>
                  <a:cubicBezTo>
                    <a:pt x="499" y="892"/>
                    <a:pt x="604" y="840"/>
                    <a:pt x="709" y="761"/>
                  </a:cubicBezTo>
                  <a:cubicBezTo>
                    <a:pt x="762" y="709"/>
                    <a:pt x="840" y="656"/>
                    <a:pt x="919" y="604"/>
                  </a:cubicBezTo>
                  <a:cubicBezTo>
                    <a:pt x="972" y="551"/>
                    <a:pt x="998" y="525"/>
                    <a:pt x="998" y="472"/>
                  </a:cubicBezTo>
                  <a:cubicBezTo>
                    <a:pt x="998" y="446"/>
                    <a:pt x="998" y="394"/>
                    <a:pt x="945" y="341"/>
                  </a:cubicBezTo>
                  <a:cubicBezTo>
                    <a:pt x="735" y="157"/>
                    <a:pt x="473" y="52"/>
                    <a:pt x="210" y="0"/>
                  </a:cubicBezTo>
                  <a:cubicBezTo>
                    <a:pt x="184" y="0"/>
                    <a:pt x="184" y="0"/>
                    <a:pt x="158" y="0"/>
                  </a:cubicBezTo>
                  <a:cubicBezTo>
                    <a:pt x="132" y="0"/>
                    <a:pt x="79" y="0"/>
                    <a:pt x="53" y="52"/>
                  </a:cubicBezTo>
                  <a:cubicBezTo>
                    <a:pt x="27" y="79"/>
                    <a:pt x="0" y="131"/>
                    <a:pt x="0" y="184"/>
                  </a:cubicBezTo>
                  <a:cubicBezTo>
                    <a:pt x="27" y="262"/>
                    <a:pt x="27" y="367"/>
                    <a:pt x="27" y="446"/>
                  </a:cubicBezTo>
                  <a:cubicBezTo>
                    <a:pt x="27" y="551"/>
                    <a:pt x="27" y="682"/>
                    <a:pt x="53" y="787"/>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2" name="Freeform 15">
              <a:extLst>
                <a:ext uri="{FF2B5EF4-FFF2-40B4-BE49-F238E27FC236}">
                  <a16:creationId xmlns:a16="http://schemas.microsoft.com/office/drawing/2014/main" id="{7186F5BA-113C-46DA-8478-7039396D871A}"/>
                </a:ext>
              </a:extLst>
            </p:cNvPr>
            <p:cNvSpPr>
              <a:spLocks noChangeArrowheads="1"/>
            </p:cNvSpPr>
            <p:nvPr/>
          </p:nvSpPr>
          <p:spPr bwMode="auto">
            <a:xfrm>
              <a:off x="3252834" y="1698927"/>
              <a:ext cx="52691" cy="52691"/>
            </a:xfrm>
            <a:custGeom>
              <a:avLst/>
              <a:gdLst>
                <a:gd name="T0" fmla="*/ 0 w 683"/>
                <a:gd name="T1" fmla="*/ 341 h 683"/>
                <a:gd name="T2" fmla="*/ 0 w 683"/>
                <a:gd name="T3" fmla="*/ 341 h 683"/>
                <a:gd name="T4" fmla="*/ 341 w 683"/>
                <a:gd name="T5" fmla="*/ 682 h 683"/>
                <a:gd name="T6" fmla="*/ 682 w 683"/>
                <a:gd name="T7" fmla="*/ 341 h 683"/>
                <a:gd name="T8" fmla="*/ 341 w 683"/>
                <a:gd name="T9" fmla="*/ 0 h 683"/>
                <a:gd name="T10" fmla="*/ 0 w 683"/>
                <a:gd name="T11" fmla="*/ 341 h 683"/>
              </a:gdLst>
              <a:ahLst/>
              <a:cxnLst>
                <a:cxn ang="0">
                  <a:pos x="T0" y="T1"/>
                </a:cxn>
                <a:cxn ang="0">
                  <a:pos x="T2" y="T3"/>
                </a:cxn>
                <a:cxn ang="0">
                  <a:pos x="T4" y="T5"/>
                </a:cxn>
                <a:cxn ang="0">
                  <a:pos x="T6" y="T7"/>
                </a:cxn>
                <a:cxn ang="0">
                  <a:pos x="T8" y="T9"/>
                </a:cxn>
                <a:cxn ang="0">
                  <a:pos x="T10" y="T11"/>
                </a:cxn>
              </a:cxnLst>
              <a:rect l="0" t="0" r="r" b="b"/>
              <a:pathLst>
                <a:path w="683" h="683">
                  <a:moveTo>
                    <a:pt x="0" y="341"/>
                  </a:moveTo>
                  <a:lnTo>
                    <a:pt x="0" y="341"/>
                  </a:lnTo>
                  <a:cubicBezTo>
                    <a:pt x="0" y="551"/>
                    <a:pt x="157" y="682"/>
                    <a:pt x="341" y="682"/>
                  </a:cubicBezTo>
                  <a:cubicBezTo>
                    <a:pt x="551" y="682"/>
                    <a:pt x="682" y="551"/>
                    <a:pt x="682" y="341"/>
                  </a:cubicBezTo>
                  <a:cubicBezTo>
                    <a:pt x="682" y="157"/>
                    <a:pt x="551" y="0"/>
                    <a:pt x="341" y="0"/>
                  </a:cubicBezTo>
                  <a:cubicBezTo>
                    <a:pt x="157" y="0"/>
                    <a:pt x="0" y="157"/>
                    <a:pt x="0" y="34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3" name="Freeform 16">
              <a:extLst>
                <a:ext uri="{FF2B5EF4-FFF2-40B4-BE49-F238E27FC236}">
                  <a16:creationId xmlns:a16="http://schemas.microsoft.com/office/drawing/2014/main" id="{5FD26579-F921-4830-AA67-19046A04FAC7}"/>
                </a:ext>
              </a:extLst>
            </p:cNvPr>
            <p:cNvSpPr>
              <a:spLocks noChangeArrowheads="1"/>
            </p:cNvSpPr>
            <p:nvPr/>
          </p:nvSpPr>
          <p:spPr bwMode="auto">
            <a:xfrm>
              <a:off x="3311304" y="1664593"/>
              <a:ext cx="77167" cy="78867"/>
            </a:xfrm>
            <a:custGeom>
              <a:avLst/>
              <a:gdLst>
                <a:gd name="T0" fmla="*/ 683 w 999"/>
                <a:gd name="T1" fmla="*/ 0 h 1024"/>
                <a:gd name="T2" fmla="*/ 683 w 999"/>
                <a:gd name="T3" fmla="*/ 0 h 1024"/>
                <a:gd name="T4" fmla="*/ 551 w 999"/>
                <a:gd name="T5" fmla="*/ 52 h 1024"/>
                <a:gd name="T6" fmla="*/ 131 w 999"/>
                <a:gd name="T7" fmla="*/ 420 h 1024"/>
                <a:gd name="T8" fmla="*/ 53 w 999"/>
                <a:gd name="T9" fmla="*/ 682 h 1024"/>
                <a:gd name="T10" fmla="*/ 236 w 999"/>
                <a:gd name="T11" fmla="*/ 866 h 1024"/>
                <a:gd name="T12" fmla="*/ 525 w 999"/>
                <a:gd name="T13" fmla="*/ 945 h 1024"/>
                <a:gd name="T14" fmla="*/ 709 w 999"/>
                <a:gd name="T15" fmla="*/ 997 h 1024"/>
                <a:gd name="T16" fmla="*/ 840 w 999"/>
                <a:gd name="T17" fmla="*/ 1023 h 1024"/>
                <a:gd name="T18" fmla="*/ 840 w 999"/>
                <a:gd name="T19" fmla="*/ 1023 h 1024"/>
                <a:gd name="T20" fmla="*/ 945 w 999"/>
                <a:gd name="T21" fmla="*/ 971 h 1024"/>
                <a:gd name="T22" fmla="*/ 998 w 999"/>
                <a:gd name="T23" fmla="*/ 708 h 1024"/>
                <a:gd name="T24" fmla="*/ 840 w 999"/>
                <a:gd name="T25" fmla="*/ 105 h 1024"/>
                <a:gd name="T26" fmla="*/ 683 w 999"/>
                <a:gd name="T2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9" h="1024">
                  <a:moveTo>
                    <a:pt x="683" y="0"/>
                  </a:moveTo>
                  <a:lnTo>
                    <a:pt x="683" y="0"/>
                  </a:lnTo>
                  <a:cubicBezTo>
                    <a:pt x="630" y="0"/>
                    <a:pt x="578" y="26"/>
                    <a:pt x="551" y="52"/>
                  </a:cubicBezTo>
                  <a:cubicBezTo>
                    <a:pt x="420" y="184"/>
                    <a:pt x="289" y="315"/>
                    <a:pt x="131" y="420"/>
                  </a:cubicBezTo>
                  <a:cubicBezTo>
                    <a:pt x="105" y="446"/>
                    <a:pt x="0" y="551"/>
                    <a:pt x="53" y="682"/>
                  </a:cubicBezTo>
                  <a:cubicBezTo>
                    <a:pt x="79" y="813"/>
                    <a:pt x="184" y="840"/>
                    <a:pt x="236" y="866"/>
                  </a:cubicBezTo>
                  <a:cubicBezTo>
                    <a:pt x="341" y="892"/>
                    <a:pt x="446" y="918"/>
                    <a:pt x="525" y="945"/>
                  </a:cubicBezTo>
                  <a:cubicBezTo>
                    <a:pt x="709" y="997"/>
                    <a:pt x="709" y="997"/>
                    <a:pt x="709" y="997"/>
                  </a:cubicBezTo>
                  <a:cubicBezTo>
                    <a:pt x="761" y="1023"/>
                    <a:pt x="788" y="1023"/>
                    <a:pt x="840" y="1023"/>
                  </a:cubicBezTo>
                  <a:lnTo>
                    <a:pt x="840" y="1023"/>
                  </a:lnTo>
                  <a:cubicBezTo>
                    <a:pt x="893" y="1023"/>
                    <a:pt x="919" y="997"/>
                    <a:pt x="945" y="971"/>
                  </a:cubicBezTo>
                  <a:cubicBezTo>
                    <a:pt x="998" y="918"/>
                    <a:pt x="998" y="840"/>
                    <a:pt x="998" y="708"/>
                  </a:cubicBezTo>
                  <a:cubicBezTo>
                    <a:pt x="998" y="525"/>
                    <a:pt x="945" y="315"/>
                    <a:pt x="840" y="105"/>
                  </a:cubicBezTo>
                  <a:cubicBezTo>
                    <a:pt x="788" y="26"/>
                    <a:pt x="735" y="0"/>
                    <a:pt x="683" y="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4" name="Freeform 17">
              <a:extLst>
                <a:ext uri="{FF2B5EF4-FFF2-40B4-BE49-F238E27FC236}">
                  <a16:creationId xmlns:a16="http://schemas.microsoft.com/office/drawing/2014/main" id="{3A2C381E-81E6-4FDD-8205-642BD1FAF6C0}"/>
                </a:ext>
              </a:extLst>
            </p:cNvPr>
            <p:cNvSpPr>
              <a:spLocks noChangeArrowheads="1"/>
            </p:cNvSpPr>
            <p:nvPr/>
          </p:nvSpPr>
          <p:spPr bwMode="auto">
            <a:xfrm>
              <a:off x="3232438" y="1761476"/>
              <a:ext cx="91105" cy="75127"/>
            </a:xfrm>
            <a:custGeom>
              <a:avLst/>
              <a:gdLst>
                <a:gd name="T0" fmla="*/ 1024 w 1183"/>
                <a:gd name="T1" fmla="*/ 552 h 973"/>
                <a:gd name="T2" fmla="*/ 1024 w 1183"/>
                <a:gd name="T3" fmla="*/ 552 h 973"/>
                <a:gd name="T4" fmla="*/ 788 w 1183"/>
                <a:gd name="T5" fmla="*/ 132 h 973"/>
                <a:gd name="T6" fmla="*/ 578 w 1183"/>
                <a:gd name="T7" fmla="*/ 0 h 973"/>
                <a:gd name="T8" fmla="*/ 394 w 1183"/>
                <a:gd name="T9" fmla="*/ 132 h 973"/>
                <a:gd name="T10" fmla="*/ 158 w 1183"/>
                <a:gd name="T11" fmla="*/ 552 h 973"/>
                <a:gd name="T12" fmla="*/ 79 w 1183"/>
                <a:gd name="T13" fmla="*/ 709 h 973"/>
                <a:gd name="T14" fmla="*/ 0 w 1183"/>
                <a:gd name="T15" fmla="*/ 840 h 973"/>
                <a:gd name="T16" fmla="*/ 132 w 1183"/>
                <a:gd name="T17" fmla="*/ 893 h 973"/>
                <a:gd name="T18" fmla="*/ 604 w 1183"/>
                <a:gd name="T19" fmla="*/ 972 h 973"/>
                <a:gd name="T20" fmla="*/ 1050 w 1183"/>
                <a:gd name="T21" fmla="*/ 893 h 973"/>
                <a:gd name="T22" fmla="*/ 1182 w 1183"/>
                <a:gd name="T23" fmla="*/ 840 h 973"/>
                <a:gd name="T24" fmla="*/ 1129 w 1183"/>
                <a:gd name="T25" fmla="*/ 709 h 973"/>
                <a:gd name="T26" fmla="*/ 1024 w 1183"/>
                <a:gd name="T27" fmla="*/ 552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3" h="973">
                  <a:moveTo>
                    <a:pt x="1024" y="552"/>
                  </a:moveTo>
                  <a:lnTo>
                    <a:pt x="1024" y="552"/>
                  </a:lnTo>
                  <a:cubicBezTo>
                    <a:pt x="945" y="420"/>
                    <a:pt x="867" y="263"/>
                    <a:pt x="788" y="132"/>
                  </a:cubicBezTo>
                  <a:cubicBezTo>
                    <a:pt x="762" y="53"/>
                    <a:pt x="683" y="0"/>
                    <a:pt x="578" y="0"/>
                  </a:cubicBezTo>
                  <a:cubicBezTo>
                    <a:pt x="499" y="0"/>
                    <a:pt x="447" y="53"/>
                    <a:pt x="394" y="132"/>
                  </a:cubicBezTo>
                  <a:cubicBezTo>
                    <a:pt x="315" y="263"/>
                    <a:pt x="237" y="394"/>
                    <a:pt x="158" y="552"/>
                  </a:cubicBezTo>
                  <a:cubicBezTo>
                    <a:pt x="132" y="604"/>
                    <a:pt x="105" y="657"/>
                    <a:pt x="79" y="709"/>
                  </a:cubicBezTo>
                  <a:cubicBezTo>
                    <a:pt x="0" y="840"/>
                    <a:pt x="0" y="840"/>
                    <a:pt x="0" y="840"/>
                  </a:cubicBezTo>
                  <a:cubicBezTo>
                    <a:pt x="132" y="893"/>
                    <a:pt x="132" y="893"/>
                    <a:pt x="132" y="893"/>
                  </a:cubicBezTo>
                  <a:cubicBezTo>
                    <a:pt x="315" y="945"/>
                    <a:pt x="447" y="972"/>
                    <a:pt x="604" y="972"/>
                  </a:cubicBezTo>
                  <a:cubicBezTo>
                    <a:pt x="762" y="972"/>
                    <a:pt x="893" y="945"/>
                    <a:pt x="1050" y="893"/>
                  </a:cubicBezTo>
                  <a:cubicBezTo>
                    <a:pt x="1182" y="840"/>
                    <a:pt x="1182" y="840"/>
                    <a:pt x="1182" y="840"/>
                  </a:cubicBezTo>
                  <a:cubicBezTo>
                    <a:pt x="1129" y="709"/>
                    <a:pt x="1129" y="709"/>
                    <a:pt x="1129" y="709"/>
                  </a:cubicBezTo>
                  <a:cubicBezTo>
                    <a:pt x="1077" y="657"/>
                    <a:pt x="1050" y="604"/>
                    <a:pt x="1024" y="552"/>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5" name="Freeform 18">
              <a:extLst>
                <a:ext uri="{FF2B5EF4-FFF2-40B4-BE49-F238E27FC236}">
                  <a16:creationId xmlns:a16="http://schemas.microsoft.com/office/drawing/2014/main" id="{71BB33A6-A77D-4E36-875E-E80D2A20E546}"/>
                </a:ext>
              </a:extLst>
            </p:cNvPr>
            <p:cNvSpPr>
              <a:spLocks noChangeArrowheads="1"/>
            </p:cNvSpPr>
            <p:nvPr/>
          </p:nvSpPr>
          <p:spPr bwMode="auto">
            <a:xfrm>
              <a:off x="3040370" y="1486463"/>
              <a:ext cx="473539" cy="457223"/>
            </a:xfrm>
            <a:custGeom>
              <a:avLst/>
              <a:gdLst>
                <a:gd name="T0" fmla="*/ 6116 w 6143"/>
                <a:gd name="T1" fmla="*/ 3569 h 5933"/>
                <a:gd name="T2" fmla="*/ 5302 w 6143"/>
                <a:gd name="T3" fmla="*/ 1024 h 5933"/>
                <a:gd name="T4" fmla="*/ 2835 w 6143"/>
                <a:gd name="T5" fmla="*/ 79 h 5933"/>
                <a:gd name="T6" fmla="*/ 525 w 6143"/>
                <a:gd name="T7" fmla="*/ 1418 h 5933"/>
                <a:gd name="T8" fmla="*/ 131 w 6143"/>
                <a:gd name="T9" fmla="*/ 3989 h 5933"/>
                <a:gd name="T10" fmla="*/ 1942 w 6143"/>
                <a:gd name="T11" fmla="*/ 5932 h 5933"/>
                <a:gd name="T12" fmla="*/ 4226 w 6143"/>
                <a:gd name="T13" fmla="*/ 5932 h 5933"/>
                <a:gd name="T14" fmla="*/ 4751 w 6143"/>
                <a:gd name="T15" fmla="*/ 5538 h 5933"/>
                <a:gd name="T16" fmla="*/ 6116 w 6143"/>
                <a:gd name="T17" fmla="*/ 3569 h 5933"/>
                <a:gd name="T18" fmla="*/ 5302 w 6143"/>
                <a:gd name="T19" fmla="*/ 3596 h 5933"/>
                <a:gd name="T20" fmla="*/ 4961 w 6143"/>
                <a:gd name="T21" fmla="*/ 3622 h 5933"/>
                <a:gd name="T22" fmla="*/ 4620 w 6143"/>
                <a:gd name="T23" fmla="*/ 3674 h 5933"/>
                <a:gd name="T24" fmla="*/ 3937 w 6143"/>
                <a:gd name="T25" fmla="*/ 4646 h 5933"/>
                <a:gd name="T26" fmla="*/ 4121 w 6143"/>
                <a:gd name="T27" fmla="*/ 4961 h 5933"/>
                <a:gd name="T28" fmla="*/ 3911 w 6143"/>
                <a:gd name="T29" fmla="*/ 5092 h 5933"/>
                <a:gd name="T30" fmla="*/ 3753 w 6143"/>
                <a:gd name="T31" fmla="*/ 4751 h 5933"/>
                <a:gd name="T32" fmla="*/ 2625 w 6143"/>
                <a:gd name="T33" fmla="*/ 4672 h 5933"/>
                <a:gd name="T34" fmla="*/ 2310 w 6143"/>
                <a:gd name="T35" fmla="*/ 4987 h 5933"/>
                <a:gd name="T36" fmla="*/ 2073 w 6143"/>
                <a:gd name="T37" fmla="*/ 5118 h 5933"/>
                <a:gd name="T38" fmla="*/ 2152 w 6143"/>
                <a:gd name="T39" fmla="*/ 4751 h 5933"/>
                <a:gd name="T40" fmla="*/ 2178 w 6143"/>
                <a:gd name="T41" fmla="*/ 4462 h 5933"/>
                <a:gd name="T42" fmla="*/ 1365 w 6143"/>
                <a:gd name="T43" fmla="*/ 3569 h 5933"/>
                <a:gd name="T44" fmla="*/ 1023 w 6143"/>
                <a:gd name="T45" fmla="*/ 3674 h 5933"/>
                <a:gd name="T46" fmla="*/ 971 w 6143"/>
                <a:gd name="T47" fmla="*/ 3438 h 5933"/>
                <a:gd name="T48" fmla="*/ 1443 w 6143"/>
                <a:gd name="T49" fmla="*/ 3176 h 5933"/>
                <a:gd name="T50" fmla="*/ 1601 w 6143"/>
                <a:gd name="T51" fmla="*/ 2047 h 5933"/>
                <a:gd name="T52" fmla="*/ 1312 w 6143"/>
                <a:gd name="T53" fmla="*/ 1837 h 5933"/>
                <a:gd name="T54" fmla="*/ 1470 w 6143"/>
                <a:gd name="T55" fmla="*/ 1627 h 5933"/>
                <a:gd name="T56" fmla="*/ 1706 w 6143"/>
                <a:gd name="T57" fmla="*/ 1890 h 5933"/>
                <a:gd name="T58" fmla="*/ 2808 w 6143"/>
                <a:gd name="T59" fmla="*/ 1470 h 5933"/>
                <a:gd name="T60" fmla="*/ 2940 w 6143"/>
                <a:gd name="T61" fmla="*/ 998 h 5933"/>
                <a:gd name="T62" fmla="*/ 3123 w 6143"/>
                <a:gd name="T63" fmla="*/ 840 h 5933"/>
                <a:gd name="T64" fmla="*/ 3176 w 6143"/>
                <a:gd name="T65" fmla="*/ 1260 h 5933"/>
                <a:gd name="T66" fmla="*/ 4173 w 6143"/>
                <a:gd name="T67" fmla="*/ 1864 h 5933"/>
                <a:gd name="T68" fmla="*/ 4620 w 6143"/>
                <a:gd name="T69" fmla="*/ 1680 h 5933"/>
                <a:gd name="T70" fmla="*/ 4882 w 6143"/>
                <a:gd name="T71" fmla="*/ 1732 h 5933"/>
                <a:gd name="T72" fmla="*/ 4541 w 6143"/>
                <a:gd name="T73" fmla="*/ 2021 h 5933"/>
                <a:gd name="T74" fmla="*/ 4698 w 6143"/>
                <a:gd name="T75" fmla="*/ 3228 h 5933"/>
                <a:gd name="T76" fmla="*/ 5066 w 6143"/>
                <a:gd name="T77" fmla="*/ 3438 h 5933"/>
                <a:gd name="T78" fmla="*/ 5302 w 6143"/>
                <a:gd name="T79" fmla="*/ 3596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43" h="5933">
                  <a:moveTo>
                    <a:pt x="6116" y="3569"/>
                  </a:moveTo>
                  <a:lnTo>
                    <a:pt x="6116" y="3569"/>
                  </a:lnTo>
                  <a:cubicBezTo>
                    <a:pt x="5932" y="2861"/>
                    <a:pt x="5775" y="2126"/>
                    <a:pt x="5617" y="1391"/>
                  </a:cubicBezTo>
                  <a:cubicBezTo>
                    <a:pt x="5565" y="1234"/>
                    <a:pt x="5460" y="1103"/>
                    <a:pt x="5302" y="1024"/>
                  </a:cubicBezTo>
                  <a:cubicBezTo>
                    <a:pt x="4646" y="709"/>
                    <a:pt x="3990" y="394"/>
                    <a:pt x="3307" y="79"/>
                  </a:cubicBezTo>
                  <a:cubicBezTo>
                    <a:pt x="3150" y="0"/>
                    <a:pt x="2992" y="0"/>
                    <a:pt x="2835" y="79"/>
                  </a:cubicBezTo>
                  <a:cubicBezTo>
                    <a:pt x="2178" y="394"/>
                    <a:pt x="1522" y="709"/>
                    <a:pt x="866" y="1024"/>
                  </a:cubicBezTo>
                  <a:cubicBezTo>
                    <a:pt x="682" y="1103"/>
                    <a:pt x="577" y="1234"/>
                    <a:pt x="525" y="1418"/>
                  </a:cubicBezTo>
                  <a:cubicBezTo>
                    <a:pt x="367" y="2126"/>
                    <a:pt x="210" y="2861"/>
                    <a:pt x="52" y="3569"/>
                  </a:cubicBezTo>
                  <a:cubicBezTo>
                    <a:pt x="0" y="3727"/>
                    <a:pt x="26" y="3858"/>
                    <a:pt x="131" y="3989"/>
                  </a:cubicBezTo>
                  <a:cubicBezTo>
                    <a:pt x="603" y="4567"/>
                    <a:pt x="1076" y="5171"/>
                    <a:pt x="1548" y="5748"/>
                  </a:cubicBezTo>
                  <a:cubicBezTo>
                    <a:pt x="1653" y="5879"/>
                    <a:pt x="1785" y="5932"/>
                    <a:pt x="1942" y="5932"/>
                  </a:cubicBezTo>
                  <a:cubicBezTo>
                    <a:pt x="2336" y="5932"/>
                    <a:pt x="2703" y="5932"/>
                    <a:pt x="3071" y="5932"/>
                  </a:cubicBezTo>
                  <a:cubicBezTo>
                    <a:pt x="3465" y="5932"/>
                    <a:pt x="3832" y="5932"/>
                    <a:pt x="4226" y="5932"/>
                  </a:cubicBezTo>
                  <a:cubicBezTo>
                    <a:pt x="4383" y="5932"/>
                    <a:pt x="4488" y="5879"/>
                    <a:pt x="4593" y="5748"/>
                  </a:cubicBezTo>
                  <a:cubicBezTo>
                    <a:pt x="4646" y="5696"/>
                    <a:pt x="4698" y="5617"/>
                    <a:pt x="4751" y="5538"/>
                  </a:cubicBezTo>
                  <a:cubicBezTo>
                    <a:pt x="5171" y="5013"/>
                    <a:pt x="5591" y="4514"/>
                    <a:pt x="6011" y="3989"/>
                  </a:cubicBezTo>
                  <a:cubicBezTo>
                    <a:pt x="6116" y="3858"/>
                    <a:pt x="6142" y="3727"/>
                    <a:pt x="6116" y="3569"/>
                  </a:cubicBezTo>
                  <a:close/>
                  <a:moveTo>
                    <a:pt x="5302" y="3596"/>
                  </a:moveTo>
                  <a:lnTo>
                    <a:pt x="5302" y="3596"/>
                  </a:lnTo>
                  <a:cubicBezTo>
                    <a:pt x="5276" y="3674"/>
                    <a:pt x="5223" y="3701"/>
                    <a:pt x="5145" y="3674"/>
                  </a:cubicBezTo>
                  <a:cubicBezTo>
                    <a:pt x="5066" y="3674"/>
                    <a:pt x="5013" y="3648"/>
                    <a:pt x="4961" y="3622"/>
                  </a:cubicBezTo>
                  <a:cubicBezTo>
                    <a:pt x="4908" y="3596"/>
                    <a:pt x="4856" y="3569"/>
                    <a:pt x="4803" y="3569"/>
                  </a:cubicBezTo>
                  <a:cubicBezTo>
                    <a:pt x="4725" y="3569"/>
                    <a:pt x="4646" y="3569"/>
                    <a:pt x="4620" y="3674"/>
                  </a:cubicBezTo>
                  <a:cubicBezTo>
                    <a:pt x="4488" y="3989"/>
                    <a:pt x="4278" y="4252"/>
                    <a:pt x="4016" y="4436"/>
                  </a:cubicBezTo>
                  <a:cubicBezTo>
                    <a:pt x="3911" y="4488"/>
                    <a:pt x="3911" y="4567"/>
                    <a:pt x="3937" y="4646"/>
                  </a:cubicBezTo>
                  <a:cubicBezTo>
                    <a:pt x="3963" y="4724"/>
                    <a:pt x="4016" y="4803"/>
                    <a:pt x="4068" y="4882"/>
                  </a:cubicBezTo>
                  <a:cubicBezTo>
                    <a:pt x="4095" y="4908"/>
                    <a:pt x="4121" y="4934"/>
                    <a:pt x="4121" y="4961"/>
                  </a:cubicBezTo>
                  <a:cubicBezTo>
                    <a:pt x="4147" y="5039"/>
                    <a:pt x="4147" y="5092"/>
                    <a:pt x="4068" y="5144"/>
                  </a:cubicBezTo>
                  <a:cubicBezTo>
                    <a:pt x="4016" y="5171"/>
                    <a:pt x="3963" y="5144"/>
                    <a:pt x="3911" y="5092"/>
                  </a:cubicBezTo>
                  <a:cubicBezTo>
                    <a:pt x="3885" y="5039"/>
                    <a:pt x="3858" y="4987"/>
                    <a:pt x="3858" y="4934"/>
                  </a:cubicBezTo>
                  <a:cubicBezTo>
                    <a:pt x="3832" y="4882"/>
                    <a:pt x="3806" y="4803"/>
                    <a:pt x="3753" y="4751"/>
                  </a:cubicBezTo>
                  <a:cubicBezTo>
                    <a:pt x="3727" y="4672"/>
                    <a:pt x="3675" y="4619"/>
                    <a:pt x="3570" y="4646"/>
                  </a:cubicBezTo>
                  <a:cubicBezTo>
                    <a:pt x="3255" y="4751"/>
                    <a:pt x="2940" y="4751"/>
                    <a:pt x="2625" y="4672"/>
                  </a:cubicBezTo>
                  <a:cubicBezTo>
                    <a:pt x="2493" y="4619"/>
                    <a:pt x="2441" y="4646"/>
                    <a:pt x="2388" y="4751"/>
                  </a:cubicBezTo>
                  <a:cubicBezTo>
                    <a:pt x="2362" y="4829"/>
                    <a:pt x="2336" y="4908"/>
                    <a:pt x="2310" y="4987"/>
                  </a:cubicBezTo>
                  <a:cubicBezTo>
                    <a:pt x="2283" y="5013"/>
                    <a:pt x="2283" y="5039"/>
                    <a:pt x="2257" y="5066"/>
                  </a:cubicBezTo>
                  <a:cubicBezTo>
                    <a:pt x="2205" y="5118"/>
                    <a:pt x="2152" y="5171"/>
                    <a:pt x="2073" y="5118"/>
                  </a:cubicBezTo>
                  <a:cubicBezTo>
                    <a:pt x="1995" y="5092"/>
                    <a:pt x="1995" y="5013"/>
                    <a:pt x="2047" y="4934"/>
                  </a:cubicBezTo>
                  <a:cubicBezTo>
                    <a:pt x="2073" y="4882"/>
                    <a:pt x="2126" y="4803"/>
                    <a:pt x="2152" y="4751"/>
                  </a:cubicBezTo>
                  <a:cubicBezTo>
                    <a:pt x="2205" y="4672"/>
                    <a:pt x="2231" y="4593"/>
                    <a:pt x="2231" y="4514"/>
                  </a:cubicBezTo>
                  <a:cubicBezTo>
                    <a:pt x="2231" y="4488"/>
                    <a:pt x="2205" y="4462"/>
                    <a:pt x="2178" y="4462"/>
                  </a:cubicBezTo>
                  <a:cubicBezTo>
                    <a:pt x="1890" y="4252"/>
                    <a:pt x="1653" y="3989"/>
                    <a:pt x="1548" y="3648"/>
                  </a:cubicBezTo>
                  <a:cubicBezTo>
                    <a:pt x="1496" y="3569"/>
                    <a:pt x="1417" y="3569"/>
                    <a:pt x="1365" y="3569"/>
                  </a:cubicBezTo>
                  <a:cubicBezTo>
                    <a:pt x="1286" y="3569"/>
                    <a:pt x="1207" y="3622"/>
                    <a:pt x="1155" y="3648"/>
                  </a:cubicBezTo>
                  <a:cubicBezTo>
                    <a:pt x="1102" y="3648"/>
                    <a:pt x="1076" y="3674"/>
                    <a:pt x="1023" y="3674"/>
                  </a:cubicBezTo>
                  <a:cubicBezTo>
                    <a:pt x="945" y="3701"/>
                    <a:pt x="866" y="3674"/>
                    <a:pt x="840" y="3596"/>
                  </a:cubicBezTo>
                  <a:cubicBezTo>
                    <a:pt x="840" y="3517"/>
                    <a:pt x="892" y="3438"/>
                    <a:pt x="971" y="3438"/>
                  </a:cubicBezTo>
                  <a:cubicBezTo>
                    <a:pt x="1076" y="3412"/>
                    <a:pt x="1155" y="3412"/>
                    <a:pt x="1260" y="3386"/>
                  </a:cubicBezTo>
                  <a:cubicBezTo>
                    <a:pt x="1417" y="3360"/>
                    <a:pt x="1443" y="3333"/>
                    <a:pt x="1443" y="3176"/>
                  </a:cubicBezTo>
                  <a:cubicBezTo>
                    <a:pt x="1417" y="2835"/>
                    <a:pt x="1470" y="2546"/>
                    <a:pt x="1653" y="2257"/>
                  </a:cubicBezTo>
                  <a:cubicBezTo>
                    <a:pt x="1706" y="2152"/>
                    <a:pt x="1680" y="2100"/>
                    <a:pt x="1601" y="2047"/>
                  </a:cubicBezTo>
                  <a:cubicBezTo>
                    <a:pt x="1548" y="1995"/>
                    <a:pt x="1470" y="1942"/>
                    <a:pt x="1417" y="1916"/>
                  </a:cubicBezTo>
                  <a:cubicBezTo>
                    <a:pt x="1365" y="1890"/>
                    <a:pt x="1338" y="1864"/>
                    <a:pt x="1312" y="1837"/>
                  </a:cubicBezTo>
                  <a:cubicBezTo>
                    <a:pt x="1260" y="1785"/>
                    <a:pt x="1233" y="1706"/>
                    <a:pt x="1286" y="1654"/>
                  </a:cubicBezTo>
                  <a:cubicBezTo>
                    <a:pt x="1338" y="1601"/>
                    <a:pt x="1391" y="1601"/>
                    <a:pt x="1470" y="1627"/>
                  </a:cubicBezTo>
                  <a:cubicBezTo>
                    <a:pt x="1496" y="1654"/>
                    <a:pt x="1522" y="1706"/>
                    <a:pt x="1548" y="1732"/>
                  </a:cubicBezTo>
                  <a:cubicBezTo>
                    <a:pt x="1601" y="1785"/>
                    <a:pt x="1653" y="1837"/>
                    <a:pt x="1706" y="1890"/>
                  </a:cubicBezTo>
                  <a:cubicBezTo>
                    <a:pt x="1811" y="1942"/>
                    <a:pt x="1863" y="1942"/>
                    <a:pt x="1942" y="1864"/>
                  </a:cubicBezTo>
                  <a:cubicBezTo>
                    <a:pt x="2205" y="1654"/>
                    <a:pt x="2467" y="1496"/>
                    <a:pt x="2808" y="1470"/>
                  </a:cubicBezTo>
                  <a:cubicBezTo>
                    <a:pt x="2913" y="1444"/>
                    <a:pt x="2966" y="1365"/>
                    <a:pt x="2966" y="1234"/>
                  </a:cubicBezTo>
                  <a:cubicBezTo>
                    <a:pt x="2966" y="1155"/>
                    <a:pt x="2940" y="1076"/>
                    <a:pt x="2940" y="998"/>
                  </a:cubicBezTo>
                  <a:cubicBezTo>
                    <a:pt x="2940" y="919"/>
                    <a:pt x="2940" y="866"/>
                    <a:pt x="2992" y="840"/>
                  </a:cubicBezTo>
                  <a:cubicBezTo>
                    <a:pt x="3045" y="814"/>
                    <a:pt x="3097" y="788"/>
                    <a:pt x="3123" y="840"/>
                  </a:cubicBezTo>
                  <a:cubicBezTo>
                    <a:pt x="3202" y="866"/>
                    <a:pt x="3202" y="919"/>
                    <a:pt x="3202" y="998"/>
                  </a:cubicBezTo>
                  <a:cubicBezTo>
                    <a:pt x="3176" y="1076"/>
                    <a:pt x="3176" y="1181"/>
                    <a:pt x="3176" y="1260"/>
                  </a:cubicBezTo>
                  <a:cubicBezTo>
                    <a:pt x="3150" y="1391"/>
                    <a:pt x="3202" y="1444"/>
                    <a:pt x="3333" y="1470"/>
                  </a:cubicBezTo>
                  <a:cubicBezTo>
                    <a:pt x="3648" y="1523"/>
                    <a:pt x="3937" y="1654"/>
                    <a:pt x="4173" y="1864"/>
                  </a:cubicBezTo>
                  <a:cubicBezTo>
                    <a:pt x="4252" y="1969"/>
                    <a:pt x="4305" y="1969"/>
                    <a:pt x="4410" y="1890"/>
                  </a:cubicBezTo>
                  <a:cubicBezTo>
                    <a:pt x="4488" y="1837"/>
                    <a:pt x="4541" y="1759"/>
                    <a:pt x="4620" y="1680"/>
                  </a:cubicBezTo>
                  <a:cubicBezTo>
                    <a:pt x="4672" y="1654"/>
                    <a:pt x="4725" y="1601"/>
                    <a:pt x="4803" y="1627"/>
                  </a:cubicBezTo>
                  <a:cubicBezTo>
                    <a:pt x="4830" y="1654"/>
                    <a:pt x="4856" y="1680"/>
                    <a:pt x="4882" y="1732"/>
                  </a:cubicBezTo>
                  <a:cubicBezTo>
                    <a:pt x="4882" y="1811"/>
                    <a:pt x="4830" y="1864"/>
                    <a:pt x="4777" y="1890"/>
                  </a:cubicBezTo>
                  <a:cubicBezTo>
                    <a:pt x="4698" y="1942"/>
                    <a:pt x="4620" y="1969"/>
                    <a:pt x="4541" y="2021"/>
                  </a:cubicBezTo>
                  <a:cubicBezTo>
                    <a:pt x="4436" y="2100"/>
                    <a:pt x="4436" y="2179"/>
                    <a:pt x="4488" y="2284"/>
                  </a:cubicBezTo>
                  <a:cubicBezTo>
                    <a:pt x="4646" y="2572"/>
                    <a:pt x="4725" y="2887"/>
                    <a:pt x="4698" y="3228"/>
                  </a:cubicBezTo>
                  <a:cubicBezTo>
                    <a:pt x="4698" y="3333"/>
                    <a:pt x="4751" y="3386"/>
                    <a:pt x="4830" y="3386"/>
                  </a:cubicBezTo>
                  <a:cubicBezTo>
                    <a:pt x="4908" y="3412"/>
                    <a:pt x="4987" y="3412"/>
                    <a:pt x="5066" y="3438"/>
                  </a:cubicBezTo>
                  <a:cubicBezTo>
                    <a:pt x="5118" y="3438"/>
                    <a:pt x="5171" y="3438"/>
                    <a:pt x="5223" y="3465"/>
                  </a:cubicBezTo>
                  <a:cubicBezTo>
                    <a:pt x="5276" y="3491"/>
                    <a:pt x="5328" y="3543"/>
                    <a:pt x="5302" y="3596"/>
                  </a:cubicBezTo>
                  <a:close/>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6" name="Freeform 19">
              <a:extLst>
                <a:ext uri="{FF2B5EF4-FFF2-40B4-BE49-F238E27FC236}">
                  <a16:creationId xmlns:a16="http://schemas.microsoft.com/office/drawing/2014/main" id="{DA997D49-6759-4358-A3CC-0D641ED98219}"/>
                </a:ext>
              </a:extLst>
            </p:cNvPr>
            <p:cNvSpPr>
              <a:spLocks noChangeArrowheads="1"/>
            </p:cNvSpPr>
            <p:nvPr/>
          </p:nvSpPr>
          <p:spPr bwMode="auto">
            <a:xfrm>
              <a:off x="3301446" y="1739380"/>
              <a:ext cx="82946" cy="84986"/>
            </a:xfrm>
            <a:custGeom>
              <a:avLst/>
              <a:gdLst>
                <a:gd name="T0" fmla="*/ 892 w 1077"/>
                <a:gd name="T1" fmla="*/ 131 h 1103"/>
                <a:gd name="T2" fmla="*/ 892 w 1077"/>
                <a:gd name="T3" fmla="*/ 131 h 1103"/>
                <a:gd name="T4" fmla="*/ 630 w 1077"/>
                <a:gd name="T5" fmla="*/ 79 h 1103"/>
                <a:gd name="T6" fmla="*/ 315 w 1077"/>
                <a:gd name="T7" fmla="*/ 26 h 1103"/>
                <a:gd name="T8" fmla="*/ 52 w 1077"/>
                <a:gd name="T9" fmla="*/ 131 h 1103"/>
                <a:gd name="T10" fmla="*/ 52 w 1077"/>
                <a:gd name="T11" fmla="*/ 367 h 1103"/>
                <a:gd name="T12" fmla="*/ 236 w 1077"/>
                <a:gd name="T13" fmla="*/ 787 h 1103"/>
                <a:gd name="T14" fmla="*/ 367 w 1077"/>
                <a:gd name="T15" fmla="*/ 1102 h 1103"/>
                <a:gd name="T16" fmla="*/ 472 w 1077"/>
                <a:gd name="T17" fmla="*/ 1023 h 1103"/>
                <a:gd name="T18" fmla="*/ 1024 w 1077"/>
                <a:gd name="T19" fmla="*/ 367 h 1103"/>
                <a:gd name="T20" fmla="*/ 1024 w 1077"/>
                <a:gd name="T21" fmla="*/ 367 h 1103"/>
                <a:gd name="T22" fmla="*/ 1024 w 1077"/>
                <a:gd name="T23" fmla="*/ 210 h 1103"/>
                <a:gd name="T24" fmla="*/ 892 w 1077"/>
                <a:gd name="T25" fmla="*/ 131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7" h="1103">
                  <a:moveTo>
                    <a:pt x="892" y="131"/>
                  </a:moveTo>
                  <a:lnTo>
                    <a:pt x="892" y="131"/>
                  </a:lnTo>
                  <a:cubicBezTo>
                    <a:pt x="814" y="105"/>
                    <a:pt x="735" y="105"/>
                    <a:pt x="630" y="79"/>
                  </a:cubicBezTo>
                  <a:cubicBezTo>
                    <a:pt x="525" y="52"/>
                    <a:pt x="420" y="52"/>
                    <a:pt x="315" y="26"/>
                  </a:cubicBezTo>
                  <a:cubicBezTo>
                    <a:pt x="210" y="0"/>
                    <a:pt x="105" y="52"/>
                    <a:pt x="52" y="131"/>
                  </a:cubicBezTo>
                  <a:cubicBezTo>
                    <a:pt x="26" y="184"/>
                    <a:pt x="0" y="288"/>
                    <a:pt x="52" y="367"/>
                  </a:cubicBezTo>
                  <a:cubicBezTo>
                    <a:pt x="105" y="498"/>
                    <a:pt x="157" y="656"/>
                    <a:pt x="236" y="787"/>
                  </a:cubicBezTo>
                  <a:cubicBezTo>
                    <a:pt x="367" y="1102"/>
                    <a:pt x="367" y="1102"/>
                    <a:pt x="367" y="1102"/>
                  </a:cubicBezTo>
                  <a:cubicBezTo>
                    <a:pt x="472" y="1023"/>
                    <a:pt x="472" y="1023"/>
                    <a:pt x="472" y="1023"/>
                  </a:cubicBezTo>
                  <a:cubicBezTo>
                    <a:pt x="735" y="840"/>
                    <a:pt x="919" y="630"/>
                    <a:pt x="1024" y="367"/>
                  </a:cubicBezTo>
                  <a:lnTo>
                    <a:pt x="1024" y="367"/>
                  </a:lnTo>
                  <a:cubicBezTo>
                    <a:pt x="1050" y="341"/>
                    <a:pt x="1076" y="288"/>
                    <a:pt x="1024" y="210"/>
                  </a:cubicBezTo>
                  <a:cubicBezTo>
                    <a:pt x="1024" y="157"/>
                    <a:pt x="971" y="131"/>
                    <a:pt x="892" y="13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grpSp>
    </p:spTree>
    <p:extLst>
      <p:ext uri="{BB962C8B-B14F-4D97-AF65-F5344CB8AC3E}">
        <p14:creationId xmlns:p14="http://schemas.microsoft.com/office/powerpoint/2010/main" val="34714751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B75B487B-13BF-4280-BD84-A93E5D4AE349}"/>
              </a:ext>
            </a:extLst>
          </p:cNvPr>
          <p:cNvSpPr/>
          <p:nvPr/>
        </p:nvSpPr>
        <p:spPr>
          <a:xfrm>
            <a:off x="7264041" y="155157"/>
            <a:ext cx="1312218" cy="814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83</a:t>
            </a:fld>
            <a:endParaRPr lang="nl-NL"/>
          </a:p>
        </p:txBody>
      </p:sp>
      <p:pic>
        <p:nvPicPr>
          <p:cNvPr id="6" name="Picture 5"/>
          <p:cNvPicPr>
            <a:picLocks noChangeAspect="1"/>
          </p:cNvPicPr>
          <p:nvPr/>
        </p:nvPicPr>
        <p:blipFill>
          <a:blip r:embed="rId2"/>
          <a:stretch>
            <a:fillRect/>
          </a:stretch>
        </p:blipFill>
        <p:spPr>
          <a:xfrm>
            <a:off x="287774" y="596080"/>
            <a:ext cx="8786631" cy="4201108"/>
          </a:xfrm>
          <a:prstGeom prst="rect">
            <a:avLst/>
          </a:prstGeom>
          <a:ln>
            <a:noFill/>
          </a:ln>
          <a:effectLst>
            <a:outerShdw blurRad="292100" dist="139700" dir="2700000" algn="tl" rotWithShape="0">
              <a:srgbClr val="333333">
                <a:alpha val="65000"/>
              </a:srgbClr>
            </a:outerShdw>
          </a:effectLst>
        </p:spPr>
      </p:pic>
      <p:grpSp>
        <p:nvGrpSpPr>
          <p:cNvPr id="7" name="Group 6">
            <a:extLst>
              <a:ext uri="{FF2B5EF4-FFF2-40B4-BE49-F238E27FC236}">
                <a16:creationId xmlns:a16="http://schemas.microsoft.com/office/drawing/2014/main" id="{E0D5E05A-A771-48D3-8562-255DA3416E32}"/>
              </a:ext>
            </a:extLst>
          </p:cNvPr>
          <p:cNvGrpSpPr>
            <a:grpSpLocks noChangeAspect="1"/>
          </p:cNvGrpSpPr>
          <p:nvPr/>
        </p:nvGrpSpPr>
        <p:grpSpPr>
          <a:xfrm>
            <a:off x="8242084" y="106485"/>
            <a:ext cx="736589" cy="565566"/>
            <a:chOff x="1840374" y="640686"/>
            <a:chExt cx="2108322" cy="1618806"/>
          </a:xfrm>
        </p:grpSpPr>
        <p:sp>
          <p:nvSpPr>
            <p:cNvPr id="8" name="Freeform 1">
              <a:extLst>
                <a:ext uri="{FF2B5EF4-FFF2-40B4-BE49-F238E27FC236}">
                  <a16:creationId xmlns:a16="http://schemas.microsoft.com/office/drawing/2014/main" id="{989D1FE1-0629-46A1-9E03-CF57DA31C9DE}"/>
                </a:ext>
              </a:extLst>
            </p:cNvPr>
            <p:cNvSpPr>
              <a:spLocks noChangeArrowheads="1"/>
            </p:cNvSpPr>
            <p:nvPr/>
          </p:nvSpPr>
          <p:spPr bwMode="auto">
            <a:xfrm>
              <a:off x="1840374" y="640686"/>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9" name="Freeform 2">
              <a:extLst>
                <a:ext uri="{FF2B5EF4-FFF2-40B4-BE49-F238E27FC236}">
                  <a16:creationId xmlns:a16="http://schemas.microsoft.com/office/drawing/2014/main" id="{54A48ECF-D40C-4071-A085-9336A6172FFA}"/>
                </a:ext>
              </a:extLst>
            </p:cNvPr>
            <p:cNvSpPr>
              <a:spLocks noChangeArrowheads="1"/>
            </p:cNvSpPr>
            <p:nvPr/>
          </p:nvSpPr>
          <p:spPr bwMode="auto">
            <a:xfrm>
              <a:off x="2364565" y="1799890"/>
              <a:ext cx="382435" cy="459602"/>
            </a:xfrm>
            <a:custGeom>
              <a:avLst/>
              <a:gdLst>
                <a:gd name="T0" fmla="*/ 0 w 4961"/>
                <a:gd name="T1" fmla="*/ 1995 h 5960"/>
                <a:gd name="T2" fmla="*/ 0 w 4961"/>
                <a:gd name="T3" fmla="*/ 1995 h 5960"/>
                <a:gd name="T4" fmla="*/ 4960 w 4961"/>
                <a:gd name="T5" fmla="*/ 0 h 5960"/>
                <a:gd name="T6" fmla="*/ 4960 w 4961"/>
                <a:gd name="T7" fmla="*/ 5959 h 5960"/>
                <a:gd name="T8" fmla="*/ 0 w 4961"/>
                <a:gd name="T9" fmla="*/ 1995 h 5960"/>
              </a:gdLst>
              <a:ahLst/>
              <a:cxnLst>
                <a:cxn ang="0">
                  <a:pos x="T0" y="T1"/>
                </a:cxn>
                <a:cxn ang="0">
                  <a:pos x="T2" y="T3"/>
                </a:cxn>
                <a:cxn ang="0">
                  <a:pos x="T4" y="T5"/>
                </a:cxn>
                <a:cxn ang="0">
                  <a:pos x="T6" y="T7"/>
                </a:cxn>
                <a:cxn ang="0">
                  <a:pos x="T8" y="T9"/>
                </a:cxn>
              </a:cxnLst>
              <a:rect l="0" t="0" r="r" b="b"/>
              <a:pathLst>
                <a:path w="4961" h="5960">
                  <a:moveTo>
                    <a:pt x="0" y="1995"/>
                  </a:moveTo>
                  <a:lnTo>
                    <a:pt x="0" y="1995"/>
                  </a:lnTo>
                  <a:cubicBezTo>
                    <a:pt x="1233" y="1496"/>
                    <a:pt x="4960" y="0"/>
                    <a:pt x="4960" y="0"/>
                  </a:cubicBezTo>
                  <a:cubicBezTo>
                    <a:pt x="4960" y="5959"/>
                    <a:pt x="4960" y="5959"/>
                    <a:pt x="4960" y="5959"/>
                  </a:cubicBezTo>
                  <a:cubicBezTo>
                    <a:pt x="2230" y="5801"/>
                    <a:pt x="0" y="1995"/>
                    <a:pt x="0"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
                <a:cs typeface=""/>
              </a:endParaRPr>
            </a:p>
          </p:txBody>
        </p:sp>
        <p:sp>
          <p:nvSpPr>
            <p:cNvPr id="10" name="Freeform 3">
              <a:extLst>
                <a:ext uri="{FF2B5EF4-FFF2-40B4-BE49-F238E27FC236}">
                  <a16:creationId xmlns:a16="http://schemas.microsoft.com/office/drawing/2014/main" id="{BD548DE2-C046-4230-BE63-985E04A38E12}"/>
                </a:ext>
              </a:extLst>
            </p:cNvPr>
            <p:cNvSpPr>
              <a:spLocks noChangeArrowheads="1"/>
            </p:cNvSpPr>
            <p:nvPr/>
          </p:nvSpPr>
          <p:spPr bwMode="auto">
            <a:xfrm>
              <a:off x="2783374" y="1799890"/>
              <a:ext cx="384475" cy="459602"/>
            </a:xfrm>
            <a:custGeom>
              <a:avLst/>
              <a:gdLst>
                <a:gd name="T0" fmla="*/ 4986 w 4987"/>
                <a:gd name="T1" fmla="*/ 1995 h 5960"/>
                <a:gd name="T2" fmla="*/ 4986 w 4987"/>
                <a:gd name="T3" fmla="*/ 1995 h 5960"/>
                <a:gd name="T4" fmla="*/ 0 w 4987"/>
                <a:gd name="T5" fmla="*/ 0 h 5960"/>
                <a:gd name="T6" fmla="*/ 0 w 4987"/>
                <a:gd name="T7" fmla="*/ 5959 h 5960"/>
                <a:gd name="T8" fmla="*/ 4986 w 4987"/>
                <a:gd name="T9" fmla="*/ 1995 h 5960"/>
              </a:gdLst>
              <a:ahLst/>
              <a:cxnLst>
                <a:cxn ang="0">
                  <a:pos x="T0" y="T1"/>
                </a:cxn>
                <a:cxn ang="0">
                  <a:pos x="T2" y="T3"/>
                </a:cxn>
                <a:cxn ang="0">
                  <a:pos x="T4" y="T5"/>
                </a:cxn>
                <a:cxn ang="0">
                  <a:pos x="T6" y="T7"/>
                </a:cxn>
                <a:cxn ang="0">
                  <a:pos x="T8" y="T9"/>
                </a:cxn>
              </a:cxnLst>
              <a:rect l="0" t="0" r="r" b="b"/>
              <a:pathLst>
                <a:path w="4987" h="5960">
                  <a:moveTo>
                    <a:pt x="4986" y="1995"/>
                  </a:moveTo>
                  <a:lnTo>
                    <a:pt x="4986" y="1995"/>
                  </a:lnTo>
                  <a:cubicBezTo>
                    <a:pt x="3753" y="1496"/>
                    <a:pt x="0" y="0"/>
                    <a:pt x="0" y="0"/>
                  </a:cubicBezTo>
                  <a:cubicBezTo>
                    <a:pt x="0" y="5959"/>
                    <a:pt x="0" y="5959"/>
                    <a:pt x="0" y="5959"/>
                  </a:cubicBezTo>
                  <a:cubicBezTo>
                    <a:pt x="2755" y="5801"/>
                    <a:pt x="4986" y="1995"/>
                    <a:pt x="4986"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1" name="Freeform 4">
              <a:extLst>
                <a:ext uri="{FF2B5EF4-FFF2-40B4-BE49-F238E27FC236}">
                  <a16:creationId xmlns:a16="http://schemas.microsoft.com/office/drawing/2014/main" id="{385195AF-6369-47EF-BDF9-CA2F95699705}"/>
                </a:ext>
              </a:extLst>
            </p:cNvPr>
            <p:cNvSpPr>
              <a:spLocks noChangeArrowheads="1"/>
            </p:cNvSpPr>
            <p:nvPr/>
          </p:nvSpPr>
          <p:spPr bwMode="auto">
            <a:xfrm>
              <a:off x="2795148" y="1718984"/>
              <a:ext cx="212464" cy="80906"/>
            </a:xfrm>
            <a:custGeom>
              <a:avLst/>
              <a:gdLst>
                <a:gd name="T0" fmla="*/ 0 w 2757"/>
                <a:gd name="T1" fmla="*/ 1050 h 1051"/>
                <a:gd name="T2" fmla="*/ 1365 w 2757"/>
                <a:gd name="T3" fmla="*/ 473 h 1051"/>
                <a:gd name="T4" fmla="*/ 2756 w 2757"/>
                <a:gd name="T5" fmla="*/ 1050 h 1051"/>
                <a:gd name="T6" fmla="*/ 2756 w 2757"/>
                <a:gd name="T7" fmla="*/ 0 h 1051"/>
                <a:gd name="T8" fmla="*/ 0 w 2757"/>
                <a:gd name="T9" fmla="*/ 0 h 1051"/>
                <a:gd name="T10" fmla="*/ 0 w 2757"/>
                <a:gd name="T11" fmla="*/ 1050 h 1051"/>
              </a:gdLst>
              <a:ahLst/>
              <a:cxnLst>
                <a:cxn ang="0">
                  <a:pos x="T0" y="T1"/>
                </a:cxn>
                <a:cxn ang="0">
                  <a:pos x="T2" y="T3"/>
                </a:cxn>
                <a:cxn ang="0">
                  <a:pos x="T4" y="T5"/>
                </a:cxn>
                <a:cxn ang="0">
                  <a:pos x="T6" y="T7"/>
                </a:cxn>
                <a:cxn ang="0">
                  <a:pos x="T8" y="T9"/>
                </a:cxn>
                <a:cxn ang="0">
                  <a:pos x="T10" y="T11"/>
                </a:cxn>
              </a:cxnLst>
              <a:rect l="0" t="0" r="r" b="b"/>
              <a:pathLst>
                <a:path w="2757" h="1051">
                  <a:moveTo>
                    <a:pt x="0" y="1050"/>
                  </a:moveTo>
                  <a:lnTo>
                    <a:pt x="1365" y="473"/>
                  </a:lnTo>
                  <a:lnTo>
                    <a:pt x="2756" y="1050"/>
                  </a:lnTo>
                  <a:lnTo>
                    <a:pt x="2756" y="0"/>
                  </a:lnTo>
                  <a:lnTo>
                    <a:pt x="0" y="0"/>
                  </a:lnTo>
                  <a:lnTo>
                    <a:pt x="0" y="1050"/>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2" name="Freeform 5">
              <a:extLst>
                <a:ext uri="{FF2B5EF4-FFF2-40B4-BE49-F238E27FC236}">
                  <a16:creationId xmlns:a16="http://schemas.microsoft.com/office/drawing/2014/main" id="{3B969343-7847-4DB1-8A3F-42B04F45FA04}"/>
                </a:ext>
              </a:extLst>
            </p:cNvPr>
            <p:cNvSpPr>
              <a:spLocks noChangeArrowheads="1"/>
            </p:cNvSpPr>
            <p:nvPr/>
          </p:nvSpPr>
          <p:spPr bwMode="auto">
            <a:xfrm>
              <a:off x="2429154" y="1718983"/>
              <a:ext cx="212464" cy="169971"/>
            </a:xfrm>
            <a:custGeom>
              <a:avLst/>
              <a:gdLst>
                <a:gd name="T0" fmla="*/ 0 w 2757"/>
                <a:gd name="T1" fmla="*/ 2205 h 2206"/>
                <a:gd name="T2" fmla="*/ 2756 w 2757"/>
                <a:gd name="T3" fmla="*/ 1155 h 2206"/>
                <a:gd name="T4" fmla="*/ 2756 w 2757"/>
                <a:gd name="T5" fmla="*/ 0 h 2206"/>
                <a:gd name="T6" fmla="*/ 0 w 2757"/>
                <a:gd name="T7" fmla="*/ 0 h 2206"/>
                <a:gd name="T8" fmla="*/ 0 w 2757"/>
                <a:gd name="T9" fmla="*/ 2205 h 2206"/>
              </a:gdLst>
              <a:ahLst/>
              <a:cxnLst>
                <a:cxn ang="0">
                  <a:pos x="T0" y="T1"/>
                </a:cxn>
                <a:cxn ang="0">
                  <a:pos x="T2" y="T3"/>
                </a:cxn>
                <a:cxn ang="0">
                  <a:pos x="T4" y="T5"/>
                </a:cxn>
                <a:cxn ang="0">
                  <a:pos x="T6" y="T7"/>
                </a:cxn>
                <a:cxn ang="0">
                  <a:pos x="T8" y="T9"/>
                </a:cxn>
              </a:cxnLst>
              <a:rect l="0" t="0" r="r" b="b"/>
              <a:pathLst>
                <a:path w="2757" h="2206">
                  <a:moveTo>
                    <a:pt x="0" y="2205"/>
                  </a:moveTo>
                  <a:lnTo>
                    <a:pt x="2756" y="1155"/>
                  </a:lnTo>
                  <a:lnTo>
                    <a:pt x="2756" y="0"/>
                  </a:lnTo>
                  <a:lnTo>
                    <a:pt x="0" y="0"/>
                  </a:lnTo>
                  <a:lnTo>
                    <a:pt x="0" y="2205"/>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3" name="Freeform 6">
              <a:extLst>
                <a:ext uri="{FF2B5EF4-FFF2-40B4-BE49-F238E27FC236}">
                  <a16:creationId xmlns:a16="http://schemas.microsoft.com/office/drawing/2014/main" id="{46EA4FF9-53C6-4862-9135-D30ABCAD88D0}"/>
                </a:ext>
              </a:extLst>
            </p:cNvPr>
            <p:cNvSpPr>
              <a:spLocks noChangeArrowheads="1"/>
            </p:cNvSpPr>
            <p:nvPr/>
          </p:nvSpPr>
          <p:spPr bwMode="auto">
            <a:xfrm>
              <a:off x="242915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4" name="Freeform 7">
              <a:extLst>
                <a:ext uri="{FF2B5EF4-FFF2-40B4-BE49-F238E27FC236}">
                  <a16:creationId xmlns:a16="http://schemas.microsoft.com/office/drawing/2014/main" id="{FEE9FF59-4651-4F92-A88F-12051F7FA4FC}"/>
                </a:ext>
              </a:extLst>
            </p:cNvPr>
            <p:cNvSpPr>
              <a:spLocks noChangeArrowheads="1"/>
            </p:cNvSpPr>
            <p:nvPr/>
          </p:nvSpPr>
          <p:spPr bwMode="auto">
            <a:xfrm>
              <a:off x="266201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5" name="Freeform 8">
              <a:extLst>
                <a:ext uri="{FF2B5EF4-FFF2-40B4-BE49-F238E27FC236}">
                  <a16:creationId xmlns:a16="http://schemas.microsoft.com/office/drawing/2014/main" id="{601BC358-AE04-417E-BAFA-818B78232904}"/>
                </a:ext>
              </a:extLst>
            </p:cNvPr>
            <p:cNvSpPr>
              <a:spLocks noChangeArrowheads="1"/>
            </p:cNvSpPr>
            <p:nvPr/>
          </p:nvSpPr>
          <p:spPr bwMode="auto">
            <a:xfrm>
              <a:off x="2662014" y="1425953"/>
              <a:ext cx="212464" cy="125439"/>
            </a:xfrm>
            <a:custGeom>
              <a:avLst/>
              <a:gdLst>
                <a:gd name="T0" fmla="*/ 0 w 2757"/>
                <a:gd name="T1" fmla="*/ 1626 h 1627"/>
                <a:gd name="T2" fmla="*/ 2756 w 2757"/>
                <a:gd name="T3" fmla="*/ 1626 h 1627"/>
                <a:gd name="T4" fmla="*/ 2756 w 2757"/>
                <a:gd name="T5" fmla="*/ 0 h 1627"/>
                <a:gd name="T6" fmla="*/ 0 w 2757"/>
                <a:gd name="T7" fmla="*/ 0 h 1627"/>
                <a:gd name="T8" fmla="*/ 0 w 2757"/>
                <a:gd name="T9" fmla="*/ 1626 h 1627"/>
              </a:gdLst>
              <a:ahLst/>
              <a:cxnLst>
                <a:cxn ang="0">
                  <a:pos x="T0" y="T1"/>
                </a:cxn>
                <a:cxn ang="0">
                  <a:pos x="T2" y="T3"/>
                </a:cxn>
                <a:cxn ang="0">
                  <a:pos x="T4" y="T5"/>
                </a:cxn>
                <a:cxn ang="0">
                  <a:pos x="T6" y="T7"/>
                </a:cxn>
                <a:cxn ang="0">
                  <a:pos x="T8" y="T9"/>
                </a:cxn>
              </a:cxnLst>
              <a:rect l="0" t="0" r="r" b="b"/>
              <a:pathLst>
                <a:path w="2757" h="1627">
                  <a:moveTo>
                    <a:pt x="0" y="1626"/>
                  </a:moveTo>
                  <a:lnTo>
                    <a:pt x="2756" y="1626"/>
                  </a:lnTo>
                  <a:lnTo>
                    <a:pt x="2756" y="0"/>
                  </a:lnTo>
                  <a:lnTo>
                    <a:pt x="0" y="0"/>
                  </a:lnTo>
                  <a:lnTo>
                    <a:pt x="0" y="1626"/>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6" name="Freeform 9">
              <a:extLst>
                <a:ext uri="{FF2B5EF4-FFF2-40B4-BE49-F238E27FC236}">
                  <a16:creationId xmlns:a16="http://schemas.microsoft.com/office/drawing/2014/main" id="{654798CA-EF1B-443E-85B4-14576E84675A}"/>
                </a:ext>
              </a:extLst>
            </p:cNvPr>
            <p:cNvSpPr>
              <a:spLocks noChangeArrowheads="1"/>
            </p:cNvSpPr>
            <p:nvPr/>
          </p:nvSpPr>
          <p:spPr bwMode="auto">
            <a:xfrm>
              <a:off x="2892495" y="1573488"/>
              <a:ext cx="182209" cy="125439"/>
            </a:xfrm>
            <a:custGeom>
              <a:avLst/>
              <a:gdLst>
                <a:gd name="T0" fmla="*/ 2283 w 2363"/>
                <a:gd name="T1" fmla="*/ 210 h 1628"/>
                <a:gd name="T2" fmla="*/ 2283 w 2363"/>
                <a:gd name="T3" fmla="*/ 210 h 1628"/>
                <a:gd name="T4" fmla="*/ 2362 w 2363"/>
                <a:gd name="T5" fmla="*/ 0 h 1628"/>
                <a:gd name="T6" fmla="*/ 0 w 2363"/>
                <a:gd name="T7" fmla="*/ 0 h 1628"/>
                <a:gd name="T8" fmla="*/ 0 w 2363"/>
                <a:gd name="T9" fmla="*/ 1627 h 1628"/>
                <a:gd name="T10" fmla="*/ 1942 w 2363"/>
                <a:gd name="T11" fmla="*/ 1627 h 1628"/>
                <a:gd name="T12" fmla="*/ 2283 w 2363"/>
                <a:gd name="T13" fmla="*/ 210 h 1628"/>
              </a:gdLst>
              <a:ahLst/>
              <a:cxnLst>
                <a:cxn ang="0">
                  <a:pos x="T0" y="T1"/>
                </a:cxn>
                <a:cxn ang="0">
                  <a:pos x="T2" y="T3"/>
                </a:cxn>
                <a:cxn ang="0">
                  <a:pos x="T4" y="T5"/>
                </a:cxn>
                <a:cxn ang="0">
                  <a:pos x="T6" y="T7"/>
                </a:cxn>
                <a:cxn ang="0">
                  <a:pos x="T8" y="T9"/>
                </a:cxn>
                <a:cxn ang="0">
                  <a:pos x="T10" y="T11"/>
                </a:cxn>
                <a:cxn ang="0">
                  <a:pos x="T12" y="T13"/>
                </a:cxn>
              </a:cxnLst>
              <a:rect l="0" t="0" r="r" b="b"/>
              <a:pathLst>
                <a:path w="2363" h="1628">
                  <a:moveTo>
                    <a:pt x="2283" y="210"/>
                  </a:moveTo>
                  <a:lnTo>
                    <a:pt x="2283" y="210"/>
                  </a:lnTo>
                  <a:cubicBezTo>
                    <a:pt x="2283" y="131"/>
                    <a:pt x="2336" y="52"/>
                    <a:pt x="2362" y="0"/>
                  </a:cubicBezTo>
                  <a:cubicBezTo>
                    <a:pt x="0" y="0"/>
                    <a:pt x="0" y="0"/>
                    <a:pt x="0" y="0"/>
                  </a:cubicBezTo>
                  <a:cubicBezTo>
                    <a:pt x="0" y="1627"/>
                    <a:pt x="0" y="1627"/>
                    <a:pt x="0" y="1627"/>
                  </a:cubicBezTo>
                  <a:cubicBezTo>
                    <a:pt x="1942" y="1627"/>
                    <a:pt x="1942" y="1627"/>
                    <a:pt x="1942" y="1627"/>
                  </a:cubicBezTo>
                  <a:cubicBezTo>
                    <a:pt x="2073" y="1155"/>
                    <a:pt x="2152" y="682"/>
                    <a:pt x="2283" y="210"/>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7" name="Freeform 10">
              <a:extLst>
                <a:ext uri="{FF2B5EF4-FFF2-40B4-BE49-F238E27FC236}">
                  <a16:creationId xmlns:a16="http://schemas.microsoft.com/office/drawing/2014/main" id="{F158F1E8-3C3F-43D9-86FA-0C9907178717}"/>
                </a:ext>
              </a:extLst>
            </p:cNvPr>
            <p:cNvSpPr>
              <a:spLocks noChangeArrowheads="1"/>
            </p:cNvSpPr>
            <p:nvPr/>
          </p:nvSpPr>
          <p:spPr bwMode="auto">
            <a:xfrm>
              <a:off x="2892495" y="1718983"/>
              <a:ext cx="212464" cy="169971"/>
            </a:xfrm>
            <a:custGeom>
              <a:avLst/>
              <a:gdLst>
                <a:gd name="T0" fmla="*/ 1811 w 2757"/>
                <a:gd name="T1" fmla="*/ 998 h 2206"/>
                <a:gd name="T2" fmla="*/ 1811 w 2757"/>
                <a:gd name="T3" fmla="*/ 998 h 2206"/>
                <a:gd name="T4" fmla="*/ 1732 w 2757"/>
                <a:gd name="T5" fmla="*/ 578 h 2206"/>
                <a:gd name="T6" fmla="*/ 1863 w 2757"/>
                <a:gd name="T7" fmla="*/ 0 h 2206"/>
                <a:gd name="T8" fmla="*/ 0 w 2757"/>
                <a:gd name="T9" fmla="*/ 0 h 2206"/>
                <a:gd name="T10" fmla="*/ 0 w 2757"/>
                <a:gd name="T11" fmla="*/ 1155 h 2206"/>
                <a:gd name="T12" fmla="*/ 2756 w 2757"/>
                <a:gd name="T13" fmla="*/ 2205 h 2206"/>
                <a:gd name="T14" fmla="*/ 2756 w 2757"/>
                <a:gd name="T15" fmla="*/ 2153 h 2206"/>
                <a:gd name="T16" fmla="*/ 1811 w 2757"/>
                <a:gd name="T17" fmla="*/ 998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7" h="2206">
                  <a:moveTo>
                    <a:pt x="1811" y="998"/>
                  </a:moveTo>
                  <a:lnTo>
                    <a:pt x="1811" y="998"/>
                  </a:lnTo>
                  <a:cubicBezTo>
                    <a:pt x="1732" y="866"/>
                    <a:pt x="1679" y="683"/>
                    <a:pt x="1732" y="578"/>
                  </a:cubicBezTo>
                  <a:cubicBezTo>
                    <a:pt x="1758" y="342"/>
                    <a:pt x="1811" y="184"/>
                    <a:pt x="1863" y="0"/>
                  </a:cubicBezTo>
                  <a:cubicBezTo>
                    <a:pt x="0" y="0"/>
                    <a:pt x="0" y="0"/>
                    <a:pt x="0" y="0"/>
                  </a:cubicBezTo>
                  <a:cubicBezTo>
                    <a:pt x="0" y="1155"/>
                    <a:pt x="0" y="1155"/>
                    <a:pt x="0" y="1155"/>
                  </a:cubicBezTo>
                  <a:cubicBezTo>
                    <a:pt x="2756" y="2205"/>
                    <a:pt x="2756" y="2205"/>
                    <a:pt x="2756" y="2205"/>
                  </a:cubicBezTo>
                  <a:cubicBezTo>
                    <a:pt x="2756" y="2153"/>
                    <a:pt x="2756" y="2153"/>
                    <a:pt x="2756" y="2153"/>
                  </a:cubicBezTo>
                  <a:cubicBezTo>
                    <a:pt x="2467" y="1759"/>
                    <a:pt x="2152" y="1391"/>
                    <a:pt x="1811" y="998"/>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8" name="Freeform 11">
              <a:extLst>
                <a:ext uri="{FF2B5EF4-FFF2-40B4-BE49-F238E27FC236}">
                  <a16:creationId xmlns:a16="http://schemas.microsoft.com/office/drawing/2014/main" id="{A752F904-C432-419F-8E6C-AA9DE955DD68}"/>
                </a:ext>
              </a:extLst>
            </p:cNvPr>
            <p:cNvSpPr>
              <a:spLocks noChangeArrowheads="1"/>
            </p:cNvSpPr>
            <p:nvPr/>
          </p:nvSpPr>
          <p:spPr bwMode="auto">
            <a:xfrm>
              <a:off x="3173967" y="1741420"/>
              <a:ext cx="80906" cy="76827"/>
            </a:xfrm>
            <a:custGeom>
              <a:avLst/>
              <a:gdLst>
                <a:gd name="T0" fmla="*/ 866 w 1051"/>
                <a:gd name="T1" fmla="*/ 656 h 998"/>
                <a:gd name="T2" fmla="*/ 866 w 1051"/>
                <a:gd name="T3" fmla="*/ 656 h 998"/>
                <a:gd name="T4" fmla="*/ 1024 w 1051"/>
                <a:gd name="T5" fmla="*/ 315 h 998"/>
                <a:gd name="T6" fmla="*/ 998 w 1051"/>
                <a:gd name="T7" fmla="*/ 105 h 998"/>
                <a:gd name="T8" fmla="*/ 788 w 1051"/>
                <a:gd name="T9" fmla="*/ 0 h 998"/>
                <a:gd name="T10" fmla="*/ 788 w 1051"/>
                <a:gd name="T11" fmla="*/ 0 h 998"/>
                <a:gd name="T12" fmla="*/ 735 w 1051"/>
                <a:gd name="T13" fmla="*/ 0 h 998"/>
                <a:gd name="T14" fmla="*/ 131 w 1051"/>
                <a:gd name="T15" fmla="*/ 105 h 998"/>
                <a:gd name="T16" fmla="*/ 26 w 1051"/>
                <a:gd name="T17" fmla="*/ 184 h 998"/>
                <a:gd name="T18" fmla="*/ 26 w 1051"/>
                <a:gd name="T19" fmla="*/ 341 h 998"/>
                <a:gd name="T20" fmla="*/ 525 w 1051"/>
                <a:gd name="T21" fmla="*/ 971 h 998"/>
                <a:gd name="T22" fmla="*/ 630 w 1051"/>
                <a:gd name="T23" fmla="*/ 997 h 998"/>
                <a:gd name="T24" fmla="*/ 788 w 1051"/>
                <a:gd name="T25" fmla="*/ 892 h 998"/>
                <a:gd name="T26" fmla="*/ 866 w 1051"/>
                <a:gd name="T27" fmla="*/ 65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98">
                  <a:moveTo>
                    <a:pt x="866" y="656"/>
                  </a:moveTo>
                  <a:lnTo>
                    <a:pt x="866" y="656"/>
                  </a:lnTo>
                  <a:cubicBezTo>
                    <a:pt x="919" y="551"/>
                    <a:pt x="971" y="420"/>
                    <a:pt x="1024" y="315"/>
                  </a:cubicBezTo>
                  <a:cubicBezTo>
                    <a:pt x="1050" y="236"/>
                    <a:pt x="1024" y="184"/>
                    <a:pt x="998" y="105"/>
                  </a:cubicBezTo>
                  <a:cubicBezTo>
                    <a:pt x="945" y="53"/>
                    <a:pt x="866" y="0"/>
                    <a:pt x="788" y="0"/>
                  </a:cubicBezTo>
                  <a:lnTo>
                    <a:pt x="788" y="0"/>
                  </a:lnTo>
                  <a:cubicBezTo>
                    <a:pt x="735" y="0"/>
                    <a:pt x="735" y="0"/>
                    <a:pt x="735" y="0"/>
                  </a:cubicBezTo>
                  <a:cubicBezTo>
                    <a:pt x="551" y="26"/>
                    <a:pt x="341" y="79"/>
                    <a:pt x="131" y="105"/>
                  </a:cubicBezTo>
                  <a:cubicBezTo>
                    <a:pt x="79" y="131"/>
                    <a:pt x="53" y="158"/>
                    <a:pt x="26" y="184"/>
                  </a:cubicBezTo>
                  <a:cubicBezTo>
                    <a:pt x="0" y="236"/>
                    <a:pt x="26" y="315"/>
                    <a:pt x="26" y="341"/>
                  </a:cubicBezTo>
                  <a:cubicBezTo>
                    <a:pt x="131" y="604"/>
                    <a:pt x="315" y="814"/>
                    <a:pt x="525" y="971"/>
                  </a:cubicBezTo>
                  <a:cubicBezTo>
                    <a:pt x="551" y="971"/>
                    <a:pt x="578" y="997"/>
                    <a:pt x="630" y="997"/>
                  </a:cubicBezTo>
                  <a:cubicBezTo>
                    <a:pt x="656" y="997"/>
                    <a:pt x="735" y="997"/>
                    <a:pt x="788" y="892"/>
                  </a:cubicBezTo>
                  <a:cubicBezTo>
                    <a:pt x="814" y="814"/>
                    <a:pt x="840" y="735"/>
                    <a:pt x="866" y="656"/>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9" name="Freeform 12">
              <a:extLst>
                <a:ext uri="{FF2B5EF4-FFF2-40B4-BE49-F238E27FC236}">
                  <a16:creationId xmlns:a16="http://schemas.microsoft.com/office/drawing/2014/main" id="{A18904F3-CC83-4F99-9FCC-123AE0EC2999}"/>
                </a:ext>
              </a:extLst>
            </p:cNvPr>
            <p:cNvSpPr>
              <a:spLocks noChangeArrowheads="1"/>
            </p:cNvSpPr>
            <p:nvPr/>
          </p:nvSpPr>
          <p:spPr bwMode="auto">
            <a:xfrm>
              <a:off x="3198103" y="1613941"/>
              <a:ext cx="77167" cy="78867"/>
            </a:xfrm>
            <a:custGeom>
              <a:avLst/>
              <a:gdLst>
                <a:gd name="T0" fmla="*/ 105 w 999"/>
                <a:gd name="T1" fmla="*/ 630 h 1024"/>
                <a:gd name="T2" fmla="*/ 105 w 999"/>
                <a:gd name="T3" fmla="*/ 630 h 1024"/>
                <a:gd name="T4" fmla="*/ 289 w 999"/>
                <a:gd name="T5" fmla="*/ 787 h 1024"/>
                <a:gd name="T6" fmla="*/ 578 w 999"/>
                <a:gd name="T7" fmla="*/ 997 h 1024"/>
                <a:gd name="T8" fmla="*/ 735 w 999"/>
                <a:gd name="T9" fmla="*/ 1023 h 1024"/>
                <a:gd name="T10" fmla="*/ 971 w 999"/>
                <a:gd name="T11" fmla="*/ 787 h 1024"/>
                <a:gd name="T12" fmla="*/ 998 w 999"/>
                <a:gd name="T13" fmla="*/ 498 h 1024"/>
                <a:gd name="T14" fmla="*/ 998 w 999"/>
                <a:gd name="T15" fmla="*/ 262 h 1024"/>
                <a:gd name="T16" fmla="*/ 998 w 999"/>
                <a:gd name="T17" fmla="*/ 262 h 1024"/>
                <a:gd name="T18" fmla="*/ 998 w 999"/>
                <a:gd name="T19" fmla="*/ 236 h 1024"/>
                <a:gd name="T20" fmla="*/ 971 w 999"/>
                <a:gd name="T21" fmla="*/ 78 h 1024"/>
                <a:gd name="T22" fmla="*/ 788 w 999"/>
                <a:gd name="T23" fmla="*/ 26 h 1024"/>
                <a:gd name="T24" fmla="*/ 79 w 999"/>
                <a:gd name="T25" fmla="*/ 367 h 1024"/>
                <a:gd name="T26" fmla="*/ 26 w 999"/>
                <a:gd name="T27" fmla="*/ 498 h 1024"/>
                <a:gd name="T28" fmla="*/ 105 w 999"/>
                <a:gd name="T29" fmla="*/ 63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9" h="1024">
                  <a:moveTo>
                    <a:pt x="105" y="630"/>
                  </a:moveTo>
                  <a:lnTo>
                    <a:pt x="105" y="630"/>
                  </a:lnTo>
                  <a:cubicBezTo>
                    <a:pt x="158" y="682"/>
                    <a:pt x="236" y="735"/>
                    <a:pt x="289" y="787"/>
                  </a:cubicBezTo>
                  <a:cubicBezTo>
                    <a:pt x="394" y="840"/>
                    <a:pt x="499" y="918"/>
                    <a:pt x="578" y="997"/>
                  </a:cubicBezTo>
                  <a:cubicBezTo>
                    <a:pt x="630" y="1023"/>
                    <a:pt x="683" y="1023"/>
                    <a:pt x="735" y="1023"/>
                  </a:cubicBezTo>
                  <a:cubicBezTo>
                    <a:pt x="866" y="1023"/>
                    <a:pt x="945" y="944"/>
                    <a:pt x="971" y="787"/>
                  </a:cubicBezTo>
                  <a:cubicBezTo>
                    <a:pt x="971" y="682"/>
                    <a:pt x="971" y="603"/>
                    <a:pt x="998" y="498"/>
                  </a:cubicBezTo>
                  <a:cubicBezTo>
                    <a:pt x="998" y="262"/>
                    <a:pt x="998" y="262"/>
                    <a:pt x="998" y="262"/>
                  </a:cubicBezTo>
                  <a:lnTo>
                    <a:pt x="998" y="262"/>
                  </a:lnTo>
                  <a:lnTo>
                    <a:pt x="998" y="236"/>
                  </a:lnTo>
                  <a:cubicBezTo>
                    <a:pt x="998" y="157"/>
                    <a:pt x="998" y="105"/>
                    <a:pt x="971" y="78"/>
                  </a:cubicBezTo>
                  <a:cubicBezTo>
                    <a:pt x="945" y="52"/>
                    <a:pt x="893" y="0"/>
                    <a:pt x="788" y="26"/>
                  </a:cubicBezTo>
                  <a:cubicBezTo>
                    <a:pt x="499" y="78"/>
                    <a:pt x="263" y="183"/>
                    <a:pt x="79" y="367"/>
                  </a:cubicBezTo>
                  <a:cubicBezTo>
                    <a:pt x="79" y="393"/>
                    <a:pt x="0" y="420"/>
                    <a:pt x="26" y="498"/>
                  </a:cubicBezTo>
                  <a:cubicBezTo>
                    <a:pt x="26" y="551"/>
                    <a:pt x="53" y="603"/>
                    <a:pt x="105" y="63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0" name="Freeform 13">
              <a:extLst>
                <a:ext uri="{FF2B5EF4-FFF2-40B4-BE49-F238E27FC236}">
                  <a16:creationId xmlns:a16="http://schemas.microsoft.com/office/drawing/2014/main" id="{6513F839-9578-4AA3-8BA6-719853BED8A4}"/>
                </a:ext>
              </a:extLst>
            </p:cNvPr>
            <p:cNvSpPr>
              <a:spLocks noChangeArrowheads="1"/>
            </p:cNvSpPr>
            <p:nvPr/>
          </p:nvSpPr>
          <p:spPr bwMode="auto">
            <a:xfrm>
              <a:off x="3167848" y="1664593"/>
              <a:ext cx="77167" cy="78867"/>
            </a:xfrm>
            <a:custGeom>
              <a:avLst/>
              <a:gdLst>
                <a:gd name="T0" fmla="*/ 237 w 999"/>
                <a:gd name="T1" fmla="*/ 1023 h 1024"/>
                <a:gd name="T2" fmla="*/ 237 w 999"/>
                <a:gd name="T3" fmla="*/ 1023 h 1024"/>
                <a:gd name="T4" fmla="*/ 499 w 999"/>
                <a:gd name="T5" fmla="*/ 945 h 1024"/>
                <a:gd name="T6" fmla="*/ 788 w 999"/>
                <a:gd name="T7" fmla="*/ 866 h 1024"/>
                <a:gd name="T8" fmla="*/ 972 w 999"/>
                <a:gd name="T9" fmla="*/ 682 h 1024"/>
                <a:gd name="T10" fmla="*/ 893 w 999"/>
                <a:gd name="T11" fmla="*/ 446 h 1024"/>
                <a:gd name="T12" fmla="*/ 630 w 999"/>
                <a:gd name="T13" fmla="*/ 210 h 1024"/>
                <a:gd name="T14" fmla="*/ 447 w 999"/>
                <a:gd name="T15" fmla="*/ 52 h 1024"/>
                <a:gd name="T16" fmla="*/ 315 w 999"/>
                <a:gd name="T17" fmla="*/ 0 h 1024"/>
                <a:gd name="T18" fmla="*/ 184 w 999"/>
                <a:gd name="T19" fmla="*/ 105 h 1024"/>
                <a:gd name="T20" fmla="*/ 0 w 999"/>
                <a:gd name="T21" fmla="*/ 761 h 1024"/>
                <a:gd name="T22" fmla="*/ 0 w 999"/>
                <a:gd name="T23" fmla="*/ 787 h 1024"/>
                <a:gd name="T24" fmla="*/ 0 w 999"/>
                <a:gd name="T25" fmla="*/ 840 h 1024"/>
                <a:gd name="T26" fmla="*/ 53 w 999"/>
                <a:gd name="T27" fmla="*/ 971 h 1024"/>
                <a:gd name="T28" fmla="*/ 158 w 999"/>
                <a:gd name="T29" fmla="*/ 1023 h 1024"/>
                <a:gd name="T30" fmla="*/ 237 w 999"/>
                <a:gd name="T31" fmla="*/ 1023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1024">
                  <a:moveTo>
                    <a:pt x="237" y="1023"/>
                  </a:moveTo>
                  <a:lnTo>
                    <a:pt x="237" y="1023"/>
                  </a:lnTo>
                  <a:cubicBezTo>
                    <a:pt x="315" y="997"/>
                    <a:pt x="394" y="971"/>
                    <a:pt x="499" y="945"/>
                  </a:cubicBezTo>
                  <a:cubicBezTo>
                    <a:pt x="604" y="918"/>
                    <a:pt x="683" y="892"/>
                    <a:pt x="788" y="866"/>
                  </a:cubicBezTo>
                  <a:cubicBezTo>
                    <a:pt x="893" y="813"/>
                    <a:pt x="945" y="761"/>
                    <a:pt x="972" y="682"/>
                  </a:cubicBezTo>
                  <a:cubicBezTo>
                    <a:pt x="998" y="603"/>
                    <a:pt x="945" y="498"/>
                    <a:pt x="893" y="446"/>
                  </a:cubicBezTo>
                  <a:cubicBezTo>
                    <a:pt x="814" y="367"/>
                    <a:pt x="709" y="288"/>
                    <a:pt x="630" y="210"/>
                  </a:cubicBezTo>
                  <a:cubicBezTo>
                    <a:pt x="578" y="157"/>
                    <a:pt x="499" y="105"/>
                    <a:pt x="447" y="52"/>
                  </a:cubicBezTo>
                  <a:cubicBezTo>
                    <a:pt x="420" y="26"/>
                    <a:pt x="368" y="0"/>
                    <a:pt x="315" y="0"/>
                  </a:cubicBezTo>
                  <a:cubicBezTo>
                    <a:pt x="263" y="0"/>
                    <a:pt x="210" y="26"/>
                    <a:pt x="184" y="105"/>
                  </a:cubicBezTo>
                  <a:cubicBezTo>
                    <a:pt x="53" y="315"/>
                    <a:pt x="0" y="525"/>
                    <a:pt x="0" y="761"/>
                  </a:cubicBezTo>
                  <a:cubicBezTo>
                    <a:pt x="0" y="787"/>
                    <a:pt x="0" y="787"/>
                    <a:pt x="0" y="787"/>
                  </a:cubicBezTo>
                  <a:cubicBezTo>
                    <a:pt x="0" y="813"/>
                    <a:pt x="0" y="813"/>
                    <a:pt x="0" y="840"/>
                  </a:cubicBezTo>
                  <a:cubicBezTo>
                    <a:pt x="0" y="866"/>
                    <a:pt x="0" y="945"/>
                    <a:pt x="53" y="971"/>
                  </a:cubicBezTo>
                  <a:cubicBezTo>
                    <a:pt x="79" y="1023"/>
                    <a:pt x="105" y="1023"/>
                    <a:pt x="158" y="1023"/>
                  </a:cubicBezTo>
                  <a:cubicBezTo>
                    <a:pt x="184" y="1023"/>
                    <a:pt x="210" y="1023"/>
                    <a:pt x="237" y="1023"/>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1" name="Freeform 14">
              <a:extLst>
                <a:ext uri="{FF2B5EF4-FFF2-40B4-BE49-F238E27FC236}">
                  <a16:creationId xmlns:a16="http://schemas.microsoft.com/office/drawing/2014/main" id="{6122F671-4C35-460D-84A5-C8556DA2CE88}"/>
                </a:ext>
              </a:extLst>
            </p:cNvPr>
            <p:cNvSpPr>
              <a:spLocks noChangeArrowheads="1"/>
            </p:cNvSpPr>
            <p:nvPr/>
          </p:nvSpPr>
          <p:spPr bwMode="auto">
            <a:xfrm>
              <a:off x="3281049" y="1615981"/>
              <a:ext cx="77167" cy="76827"/>
            </a:xfrm>
            <a:custGeom>
              <a:avLst/>
              <a:gdLst>
                <a:gd name="T0" fmla="*/ 53 w 999"/>
                <a:gd name="T1" fmla="*/ 787 h 998"/>
                <a:gd name="T2" fmla="*/ 53 w 999"/>
                <a:gd name="T3" fmla="*/ 787 h 998"/>
                <a:gd name="T4" fmla="*/ 289 w 999"/>
                <a:gd name="T5" fmla="*/ 997 h 998"/>
                <a:gd name="T6" fmla="*/ 289 w 999"/>
                <a:gd name="T7" fmla="*/ 997 h 998"/>
                <a:gd name="T8" fmla="*/ 315 w 999"/>
                <a:gd name="T9" fmla="*/ 997 h 998"/>
                <a:gd name="T10" fmla="*/ 420 w 999"/>
                <a:gd name="T11" fmla="*/ 971 h 998"/>
                <a:gd name="T12" fmla="*/ 709 w 999"/>
                <a:gd name="T13" fmla="*/ 761 h 998"/>
                <a:gd name="T14" fmla="*/ 919 w 999"/>
                <a:gd name="T15" fmla="*/ 604 h 998"/>
                <a:gd name="T16" fmla="*/ 998 w 999"/>
                <a:gd name="T17" fmla="*/ 472 h 998"/>
                <a:gd name="T18" fmla="*/ 945 w 999"/>
                <a:gd name="T19" fmla="*/ 341 h 998"/>
                <a:gd name="T20" fmla="*/ 210 w 999"/>
                <a:gd name="T21" fmla="*/ 0 h 998"/>
                <a:gd name="T22" fmla="*/ 158 w 999"/>
                <a:gd name="T23" fmla="*/ 0 h 998"/>
                <a:gd name="T24" fmla="*/ 53 w 999"/>
                <a:gd name="T25" fmla="*/ 52 h 998"/>
                <a:gd name="T26" fmla="*/ 0 w 999"/>
                <a:gd name="T27" fmla="*/ 184 h 998"/>
                <a:gd name="T28" fmla="*/ 27 w 999"/>
                <a:gd name="T29" fmla="*/ 446 h 998"/>
                <a:gd name="T30" fmla="*/ 53 w 999"/>
                <a:gd name="T31" fmla="*/ 78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998">
                  <a:moveTo>
                    <a:pt x="53" y="787"/>
                  </a:moveTo>
                  <a:lnTo>
                    <a:pt x="53" y="787"/>
                  </a:lnTo>
                  <a:cubicBezTo>
                    <a:pt x="53" y="918"/>
                    <a:pt x="158" y="997"/>
                    <a:pt x="289" y="997"/>
                  </a:cubicBezTo>
                  <a:lnTo>
                    <a:pt x="289" y="997"/>
                  </a:lnTo>
                  <a:cubicBezTo>
                    <a:pt x="315" y="997"/>
                    <a:pt x="315" y="997"/>
                    <a:pt x="315" y="997"/>
                  </a:cubicBezTo>
                  <a:cubicBezTo>
                    <a:pt x="342" y="997"/>
                    <a:pt x="368" y="997"/>
                    <a:pt x="420" y="971"/>
                  </a:cubicBezTo>
                  <a:cubicBezTo>
                    <a:pt x="499" y="892"/>
                    <a:pt x="604" y="840"/>
                    <a:pt x="709" y="761"/>
                  </a:cubicBezTo>
                  <a:cubicBezTo>
                    <a:pt x="762" y="709"/>
                    <a:pt x="840" y="656"/>
                    <a:pt x="919" y="604"/>
                  </a:cubicBezTo>
                  <a:cubicBezTo>
                    <a:pt x="972" y="551"/>
                    <a:pt x="998" y="525"/>
                    <a:pt x="998" y="472"/>
                  </a:cubicBezTo>
                  <a:cubicBezTo>
                    <a:pt x="998" y="446"/>
                    <a:pt x="998" y="394"/>
                    <a:pt x="945" y="341"/>
                  </a:cubicBezTo>
                  <a:cubicBezTo>
                    <a:pt x="735" y="157"/>
                    <a:pt x="473" y="52"/>
                    <a:pt x="210" y="0"/>
                  </a:cubicBezTo>
                  <a:cubicBezTo>
                    <a:pt x="184" y="0"/>
                    <a:pt x="184" y="0"/>
                    <a:pt x="158" y="0"/>
                  </a:cubicBezTo>
                  <a:cubicBezTo>
                    <a:pt x="132" y="0"/>
                    <a:pt x="79" y="0"/>
                    <a:pt x="53" y="52"/>
                  </a:cubicBezTo>
                  <a:cubicBezTo>
                    <a:pt x="27" y="79"/>
                    <a:pt x="0" y="131"/>
                    <a:pt x="0" y="184"/>
                  </a:cubicBezTo>
                  <a:cubicBezTo>
                    <a:pt x="27" y="262"/>
                    <a:pt x="27" y="367"/>
                    <a:pt x="27" y="446"/>
                  </a:cubicBezTo>
                  <a:cubicBezTo>
                    <a:pt x="27" y="551"/>
                    <a:pt x="27" y="682"/>
                    <a:pt x="53" y="787"/>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2" name="Freeform 15">
              <a:extLst>
                <a:ext uri="{FF2B5EF4-FFF2-40B4-BE49-F238E27FC236}">
                  <a16:creationId xmlns:a16="http://schemas.microsoft.com/office/drawing/2014/main" id="{D1F2CFF2-A75F-426A-8D09-8D5A181EC56D}"/>
                </a:ext>
              </a:extLst>
            </p:cNvPr>
            <p:cNvSpPr>
              <a:spLocks noChangeArrowheads="1"/>
            </p:cNvSpPr>
            <p:nvPr/>
          </p:nvSpPr>
          <p:spPr bwMode="auto">
            <a:xfrm>
              <a:off x="3252834" y="1698927"/>
              <a:ext cx="52691" cy="52691"/>
            </a:xfrm>
            <a:custGeom>
              <a:avLst/>
              <a:gdLst>
                <a:gd name="T0" fmla="*/ 0 w 683"/>
                <a:gd name="T1" fmla="*/ 341 h 683"/>
                <a:gd name="T2" fmla="*/ 0 w 683"/>
                <a:gd name="T3" fmla="*/ 341 h 683"/>
                <a:gd name="T4" fmla="*/ 341 w 683"/>
                <a:gd name="T5" fmla="*/ 682 h 683"/>
                <a:gd name="T6" fmla="*/ 682 w 683"/>
                <a:gd name="T7" fmla="*/ 341 h 683"/>
                <a:gd name="T8" fmla="*/ 341 w 683"/>
                <a:gd name="T9" fmla="*/ 0 h 683"/>
                <a:gd name="T10" fmla="*/ 0 w 683"/>
                <a:gd name="T11" fmla="*/ 341 h 683"/>
              </a:gdLst>
              <a:ahLst/>
              <a:cxnLst>
                <a:cxn ang="0">
                  <a:pos x="T0" y="T1"/>
                </a:cxn>
                <a:cxn ang="0">
                  <a:pos x="T2" y="T3"/>
                </a:cxn>
                <a:cxn ang="0">
                  <a:pos x="T4" y="T5"/>
                </a:cxn>
                <a:cxn ang="0">
                  <a:pos x="T6" y="T7"/>
                </a:cxn>
                <a:cxn ang="0">
                  <a:pos x="T8" y="T9"/>
                </a:cxn>
                <a:cxn ang="0">
                  <a:pos x="T10" y="T11"/>
                </a:cxn>
              </a:cxnLst>
              <a:rect l="0" t="0" r="r" b="b"/>
              <a:pathLst>
                <a:path w="683" h="683">
                  <a:moveTo>
                    <a:pt x="0" y="341"/>
                  </a:moveTo>
                  <a:lnTo>
                    <a:pt x="0" y="341"/>
                  </a:lnTo>
                  <a:cubicBezTo>
                    <a:pt x="0" y="551"/>
                    <a:pt x="157" y="682"/>
                    <a:pt x="341" y="682"/>
                  </a:cubicBezTo>
                  <a:cubicBezTo>
                    <a:pt x="551" y="682"/>
                    <a:pt x="682" y="551"/>
                    <a:pt x="682" y="341"/>
                  </a:cubicBezTo>
                  <a:cubicBezTo>
                    <a:pt x="682" y="157"/>
                    <a:pt x="551" y="0"/>
                    <a:pt x="341" y="0"/>
                  </a:cubicBezTo>
                  <a:cubicBezTo>
                    <a:pt x="157" y="0"/>
                    <a:pt x="0" y="157"/>
                    <a:pt x="0" y="34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3" name="Freeform 16">
              <a:extLst>
                <a:ext uri="{FF2B5EF4-FFF2-40B4-BE49-F238E27FC236}">
                  <a16:creationId xmlns:a16="http://schemas.microsoft.com/office/drawing/2014/main" id="{9ABFCAE7-2996-4405-985F-6F9ACD8CC5EE}"/>
                </a:ext>
              </a:extLst>
            </p:cNvPr>
            <p:cNvSpPr>
              <a:spLocks noChangeArrowheads="1"/>
            </p:cNvSpPr>
            <p:nvPr/>
          </p:nvSpPr>
          <p:spPr bwMode="auto">
            <a:xfrm>
              <a:off x="3311304" y="1664593"/>
              <a:ext cx="77167" cy="78867"/>
            </a:xfrm>
            <a:custGeom>
              <a:avLst/>
              <a:gdLst>
                <a:gd name="T0" fmla="*/ 683 w 999"/>
                <a:gd name="T1" fmla="*/ 0 h 1024"/>
                <a:gd name="T2" fmla="*/ 683 w 999"/>
                <a:gd name="T3" fmla="*/ 0 h 1024"/>
                <a:gd name="T4" fmla="*/ 551 w 999"/>
                <a:gd name="T5" fmla="*/ 52 h 1024"/>
                <a:gd name="T6" fmla="*/ 131 w 999"/>
                <a:gd name="T7" fmla="*/ 420 h 1024"/>
                <a:gd name="T8" fmla="*/ 53 w 999"/>
                <a:gd name="T9" fmla="*/ 682 h 1024"/>
                <a:gd name="T10" fmla="*/ 236 w 999"/>
                <a:gd name="T11" fmla="*/ 866 h 1024"/>
                <a:gd name="T12" fmla="*/ 525 w 999"/>
                <a:gd name="T13" fmla="*/ 945 h 1024"/>
                <a:gd name="T14" fmla="*/ 709 w 999"/>
                <a:gd name="T15" fmla="*/ 997 h 1024"/>
                <a:gd name="T16" fmla="*/ 840 w 999"/>
                <a:gd name="T17" fmla="*/ 1023 h 1024"/>
                <a:gd name="T18" fmla="*/ 840 w 999"/>
                <a:gd name="T19" fmla="*/ 1023 h 1024"/>
                <a:gd name="T20" fmla="*/ 945 w 999"/>
                <a:gd name="T21" fmla="*/ 971 h 1024"/>
                <a:gd name="T22" fmla="*/ 998 w 999"/>
                <a:gd name="T23" fmla="*/ 708 h 1024"/>
                <a:gd name="T24" fmla="*/ 840 w 999"/>
                <a:gd name="T25" fmla="*/ 105 h 1024"/>
                <a:gd name="T26" fmla="*/ 683 w 999"/>
                <a:gd name="T2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9" h="1024">
                  <a:moveTo>
                    <a:pt x="683" y="0"/>
                  </a:moveTo>
                  <a:lnTo>
                    <a:pt x="683" y="0"/>
                  </a:lnTo>
                  <a:cubicBezTo>
                    <a:pt x="630" y="0"/>
                    <a:pt x="578" y="26"/>
                    <a:pt x="551" y="52"/>
                  </a:cubicBezTo>
                  <a:cubicBezTo>
                    <a:pt x="420" y="184"/>
                    <a:pt x="289" y="315"/>
                    <a:pt x="131" y="420"/>
                  </a:cubicBezTo>
                  <a:cubicBezTo>
                    <a:pt x="105" y="446"/>
                    <a:pt x="0" y="551"/>
                    <a:pt x="53" y="682"/>
                  </a:cubicBezTo>
                  <a:cubicBezTo>
                    <a:pt x="79" y="813"/>
                    <a:pt x="184" y="840"/>
                    <a:pt x="236" y="866"/>
                  </a:cubicBezTo>
                  <a:cubicBezTo>
                    <a:pt x="341" y="892"/>
                    <a:pt x="446" y="918"/>
                    <a:pt x="525" y="945"/>
                  </a:cubicBezTo>
                  <a:cubicBezTo>
                    <a:pt x="709" y="997"/>
                    <a:pt x="709" y="997"/>
                    <a:pt x="709" y="997"/>
                  </a:cubicBezTo>
                  <a:cubicBezTo>
                    <a:pt x="761" y="1023"/>
                    <a:pt x="788" y="1023"/>
                    <a:pt x="840" y="1023"/>
                  </a:cubicBezTo>
                  <a:lnTo>
                    <a:pt x="840" y="1023"/>
                  </a:lnTo>
                  <a:cubicBezTo>
                    <a:pt x="893" y="1023"/>
                    <a:pt x="919" y="997"/>
                    <a:pt x="945" y="971"/>
                  </a:cubicBezTo>
                  <a:cubicBezTo>
                    <a:pt x="998" y="918"/>
                    <a:pt x="998" y="840"/>
                    <a:pt x="998" y="708"/>
                  </a:cubicBezTo>
                  <a:cubicBezTo>
                    <a:pt x="998" y="525"/>
                    <a:pt x="945" y="315"/>
                    <a:pt x="840" y="105"/>
                  </a:cubicBezTo>
                  <a:cubicBezTo>
                    <a:pt x="788" y="26"/>
                    <a:pt x="735" y="0"/>
                    <a:pt x="683" y="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4" name="Freeform 17">
              <a:extLst>
                <a:ext uri="{FF2B5EF4-FFF2-40B4-BE49-F238E27FC236}">
                  <a16:creationId xmlns:a16="http://schemas.microsoft.com/office/drawing/2014/main" id="{782CE8D2-2994-413C-9A75-AB01F40E73F3}"/>
                </a:ext>
              </a:extLst>
            </p:cNvPr>
            <p:cNvSpPr>
              <a:spLocks noChangeArrowheads="1"/>
            </p:cNvSpPr>
            <p:nvPr/>
          </p:nvSpPr>
          <p:spPr bwMode="auto">
            <a:xfrm>
              <a:off x="3232438" y="1761476"/>
              <a:ext cx="91105" cy="75127"/>
            </a:xfrm>
            <a:custGeom>
              <a:avLst/>
              <a:gdLst>
                <a:gd name="T0" fmla="*/ 1024 w 1183"/>
                <a:gd name="T1" fmla="*/ 552 h 973"/>
                <a:gd name="T2" fmla="*/ 1024 w 1183"/>
                <a:gd name="T3" fmla="*/ 552 h 973"/>
                <a:gd name="T4" fmla="*/ 788 w 1183"/>
                <a:gd name="T5" fmla="*/ 132 h 973"/>
                <a:gd name="T6" fmla="*/ 578 w 1183"/>
                <a:gd name="T7" fmla="*/ 0 h 973"/>
                <a:gd name="T8" fmla="*/ 394 w 1183"/>
                <a:gd name="T9" fmla="*/ 132 h 973"/>
                <a:gd name="T10" fmla="*/ 158 w 1183"/>
                <a:gd name="T11" fmla="*/ 552 h 973"/>
                <a:gd name="T12" fmla="*/ 79 w 1183"/>
                <a:gd name="T13" fmla="*/ 709 h 973"/>
                <a:gd name="T14" fmla="*/ 0 w 1183"/>
                <a:gd name="T15" fmla="*/ 840 h 973"/>
                <a:gd name="T16" fmla="*/ 132 w 1183"/>
                <a:gd name="T17" fmla="*/ 893 h 973"/>
                <a:gd name="T18" fmla="*/ 604 w 1183"/>
                <a:gd name="T19" fmla="*/ 972 h 973"/>
                <a:gd name="T20" fmla="*/ 1050 w 1183"/>
                <a:gd name="T21" fmla="*/ 893 h 973"/>
                <a:gd name="T22" fmla="*/ 1182 w 1183"/>
                <a:gd name="T23" fmla="*/ 840 h 973"/>
                <a:gd name="T24" fmla="*/ 1129 w 1183"/>
                <a:gd name="T25" fmla="*/ 709 h 973"/>
                <a:gd name="T26" fmla="*/ 1024 w 1183"/>
                <a:gd name="T27" fmla="*/ 552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3" h="973">
                  <a:moveTo>
                    <a:pt x="1024" y="552"/>
                  </a:moveTo>
                  <a:lnTo>
                    <a:pt x="1024" y="552"/>
                  </a:lnTo>
                  <a:cubicBezTo>
                    <a:pt x="945" y="420"/>
                    <a:pt x="867" y="263"/>
                    <a:pt x="788" y="132"/>
                  </a:cubicBezTo>
                  <a:cubicBezTo>
                    <a:pt x="762" y="53"/>
                    <a:pt x="683" y="0"/>
                    <a:pt x="578" y="0"/>
                  </a:cubicBezTo>
                  <a:cubicBezTo>
                    <a:pt x="499" y="0"/>
                    <a:pt x="447" y="53"/>
                    <a:pt x="394" y="132"/>
                  </a:cubicBezTo>
                  <a:cubicBezTo>
                    <a:pt x="315" y="263"/>
                    <a:pt x="237" y="394"/>
                    <a:pt x="158" y="552"/>
                  </a:cubicBezTo>
                  <a:cubicBezTo>
                    <a:pt x="132" y="604"/>
                    <a:pt x="105" y="657"/>
                    <a:pt x="79" y="709"/>
                  </a:cubicBezTo>
                  <a:cubicBezTo>
                    <a:pt x="0" y="840"/>
                    <a:pt x="0" y="840"/>
                    <a:pt x="0" y="840"/>
                  </a:cubicBezTo>
                  <a:cubicBezTo>
                    <a:pt x="132" y="893"/>
                    <a:pt x="132" y="893"/>
                    <a:pt x="132" y="893"/>
                  </a:cubicBezTo>
                  <a:cubicBezTo>
                    <a:pt x="315" y="945"/>
                    <a:pt x="447" y="972"/>
                    <a:pt x="604" y="972"/>
                  </a:cubicBezTo>
                  <a:cubicBezTo>
                    <a:pt x="762" y="972"/>
                    <a:pt x="893" y="945"/>
                    <a:pt x="1050" y="893"/>
                  </a:cubicBezTo>
                  <a:cubicBezTo>
                    <a:pt x="1182" y="840"/>
                    <a:pt x="1182" y="840"/>
                    <a:pt x="1182" y="840"/>
                  </a:cubicBezTo>
                  <a:cubicBezTo>
                    <a:pt x="1129" y="709"/>
                    <a:pt x="1129" y="709"/>
                    <a:pt x="1129" y="709"/>
                  </a:cubicBezTo>
                  <a:cubicBezTo>
                    <a:pt x="1077" y="657"/>
                    <a:pt x="1050" y="604"/>
                    <a:pt x="1024" y="552"/>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5" name="Freeform 18">
              <a:extLst>
                <a:ext uri="{FF2B5EF4-FFF2-40B4-BE49-F238E27FC236}">
                  <a16:creationId xmlns:a16="http://schemas.microsoft.com/office/drawing/2014/main" id="{36E0D393-0C9A-4F5C-B90C-C81E792782FA}"/>
                </a:ext>
              </a:extLst>
            </p:cNvPr>
            <p:cNvSpPr>
              <a:spLocks noChangeArrowheads="1"/>
            </p:cNvSpPr>
            <p:nvPr/>
          </p:nvSpPr>
          <p:spPr bwMode="auto">
            <a:xfrm>
              <a:off x="3040370" y="1486463"/>
              <a:ext cx="473539" cy="457223"/>
            </a:xfrm>
            <a:custGeom>
              <a:avLst/>
              <a:gdLst>
                <a:gd name="T0" fmla="*/ 6116 w 6143"/>
                <a:gd name="T1" fmla="*/ 3569 h 5933"/>
                <a:gd name="T2" fmla="*/ 5302 w 6143"/>
                <a:gd name="T3" fmla="*/ 1024 h 5933"/>
                <a:gd name="T4" fmla="*/ 2835 w 6143"/>
                <a:gd name="T5" fmla="*/ 79 h 5933"/>
                <a:gd name="T6" fmla="*/ 525 w 6143"/>
                <a:gd name="T7" fmla="*/ 1418 h 5933"/>
                <a:gd name="T8" fmla="*/ 131 w 6143"/>
                <a:gd name="T9" fmla="*/ 3989 h 5933"/>
                <a:gd name="T10" fmla="*/ 1942 w 6143"/>
                <a:gd name="T11" fmla="*/ 5932 h 5933"/>
                <a:gd name="T12" fmla="*/ 4226 w 6143"/>
                <a:gd name="T13" fmla="*/ 5932 h 5933"/>
                <a:gd name="T14" fmla="*/ 4751 w 6143"/>
                <a:gd name="T15" fmla="*/ 5538 h 5933"/>
                <a:gd name="T16" fmla="*/ 6116 w 6143"/>
                <a:gd name="T17" fmla="*/ 3569 h 5933"/>
                <a:gd name="T18" fmla="*/ 5302 w 6143"/>
                <a:gd name="T19" fmla="*/ 3596 h 5933"/>
                <a:gd name="T20" fmla="*/ 4961 w 6143"/>
                <a:gd name="T21" fmla="*/ 3622 h 5933"/>
                <a:gd name="T22" fmla="*/ 4620 w 6143"/>
                <a:gd name="T23" fmla="*/ 3674 h 5933"/>
                <a:gd name="T24" fmla="*/ 3937 w 6143"/>
                <a:gd name="T25" fmla="*/ 4646 h 5933"/>
                <a:gd name="T26" fmla="*/ 4121 w 6143"/>
                <a:gd name="T27" fmla="*/ 4961 h 5933"/>
                <a:gd name="T28" fmla="*/ 3911 w 6143"/>
                <a:gd name="T29" fmla="*/ 5092 h 5933"/>
                <a:gd name="T30" fmla="*/ 3753 w 6143"/>
                <a:gd name="T31" fmla="*/ 4751 h 5933"/>
                <a:gd name="T32" fmla="*/ 2625 w 6143"/>
                <a:gd name="T33" fmla="*/ 4672 h 5933"/>
                <a:gd name="T34" fmla="*/ 2310 w 6143"/>
                <a:gd name="T35" fmla="*/ 4987 h 5933"/>
                <a:gd name="T36" fmla="*/ 2073 w 6143"/>
                <a:gd name="T37" fmla="*/ 5118 h 5933"/>
                <a:gd name="T38" fmla="*/ 2152 w 6143"/>
                <a:gd name="T39" fmla="*/ 4751 h 5933"/>
                <a:gd name="T40" fmla="*/ 2178 w 6143"/>
                <a:gd name="T41" fmla="*/ 4462 h 5933"/>
                <a:gd name="T42" fmla="*/ 1365 w 6143"/>
                <a:gd name="T43" fmla="*/ 3569 h 5933"/>
                <a:gd name="T44" fmla="*/ 1023 w 6143"/>
                <a:gd name="T45" fmla="*/ 3674 h 5933"/>
                <a:gd name="T46" fmla="*/ 971 w 6143"/>
                <a:gd name="T47" fmla="*/ 3438 h 5933"/>
                <a:gd name="T48" fmla="*/ 1443 w 6143"/>
                <a:gd name="T49" fmla="*/ 3176 h 5933"/>
                <a:gd name="T50" fmla="*/ 1601 w 6143"/>
                <a:gd name="T51" fmla="*/ 2047 h 5933"/>
                <a:gd name="T52" fmla="*/ 1312 w 6143"/>
                <a:gd name="T53" fmla="*/ 1837 h 5933"/>
                <a:gd name="T54" fmla="*/ 1470 w 6143"/>
                <a:gd name="T55" fmla="*/ 1627 h 5933"/>
                <a:gd name="T56" fmla="*/ 1706 w 6143"/>
                <a:gd name="T57" fmla="*/ 1890 h 5933"/>
                <a:gd name="T58" fmla="*/ 2808 w 6143"/>
                <a:gd name="T59" fmla="*/ 1470 h 5933"/>
                <a:gd name="T60" fmla="*/ 2940 w 6143"/>
                <a:gd name="T61" fmla="*/ 998 h 5933"/>
                <a:gd name="T62" fmla="*/ 3123 w 6143"/>
                <a:gd name="T63" fmla="*/ 840 h 5933"/>
                <a:gd name="T64" fmla="*/ 3176 w 6143"/>
                <a:gd name="T65" fmla="*/ 1260 h 5933"/>
                <a:gd name="T66" fmla="*/ 4173 w 6143"/>
                <a:gd name="T67" fmla="*/ 1864 h 5933"/>
                <a:gd name="T68" fmla="*/ 4620 w 6143"/>
                <a:gd name="T69" fmla="*/ 1680 h 5933"/>
                <a:gd name="T70" fmla="*/ 4882 w 6143"/>
                <a:gd name="T71" fmla="*/ 1732 h 5933"/>
                <a:gd name="T72" fmla="*/ 4541 w 6143"/>
                <a:gd name="T73" fmla="*/ 2021 h 5933"/>
                <a:gd name="T74" fmla="*/ 4698 w 6143"/>
                <a:gd name="T75" fmla="*/ 3228 h 5933"/>
                <a:gd name="T76" fmla="*/ 5066 w 6143"/>
                <a:gd name="T77" fmla="*/ 3438 h 5933"/>
                <a:gd name="T78" fmla="*/ 5302 w 6143"/>
                <a:gd name="T79" fmla="*/ 3596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43" h="5933">
                  <a:moveTo>
                    <a:pt x="6116" y="3569"/>
                  </a:moveTo>
                  <a:lnTo>
                    <a:pt x="6116" y="3569"/>
                  </a:lnTo>
                  <a:cubicBezTo>
                    <a:pt x="5932" y="2861"/>
                    <a:pt x="5775" y="2126"/>
                    <a:pt x="5617" y="1391"/>
                  </a:cubicBezTo>
                  <a:cubicBezTo>
                    <a:pt x="5565" y="1234"/>
                    <a:pt x="5460" y="1103"/>
                    <a:pt x="5302" y="1024"/>
                  </a:cubicBezTo>
                  <a:cubicBezTo>
                    <a:pt x="4646" y="709"/>
                    <a:pt x="3990" y="394"/>
                    <a:pt x="3307" y="79"/>
                  </a:cubicBezTo>
                  <a:cubicBezTo>
                    <a:pt x="3150" y="0"/>
                    <a:pt x="2992" y="0"/>
                    <a:pt x="2835" y="79"/>
                  </a:cubicBezTo>
                  <a:cubicBezTo>
                    <a:pt x="2178" y="394"/>
                    <a:pt x="1522" y="709"/>
                    <a:pt x="866" y="1024"/>
                  </a:cubicBezTo>
                  <a:cubicBezTo>
                    <a:pt x="682" y="1103"/>
                    <a:pt x="577" y="1234"/>
                    <a:pt x="525" y="1418"/>
                  </a:cubicBezTo>
                  <a:cubicBezTo>
                    <a:pt x="367" y="2126"/>
                    <a:pt x="210" y="2861"/>
                    <a:pt x="52" y="3569"/>
                  </a:cubicBezTo>
                  <a:cubicBezTo>
                    <a:pt x="0" y="3727"/>
                    <a:pt x="26" y="3858"/>
                    <a:pt x="131" y="3989"/>
                  </a:cubicBezTo>
                  <a:cubicBezTo>
                    <a:pt x="603" y="4567"/>
                    <a:pt x="1076" y="5171"/>
                    <a:pt x="1548" y="5748"/>
                  </a:cubicBezTo>
                  <a:cubicBezTo>
                    <a:pt x="1653" y="5879"/>
                    <a:pt x="1785" y="5932"/>
                    <a:pt x="1942" y="5932"/>
                  </a:cubicBezTo>
                  <a:cubicBezTo>
                    <a:pt x="2336" y="5932"/>
                    <a:pt x="2703" y="5932"/>
                    <a:pt x="3071" y="5932"/>
                  </a:cubicBezTo>
                  <a:cubicBezTo>
                    <a:pt x="3465" y="5932"/>
                    <a:pt x="3832" y="5932"/>
                    <a:pt x="4226" y="5932"/>
                  </a:cubicBezTo>
                  <a:cubicBezTo>
                    <a:pt x="4383" y="5932"/>
                    <a:pt x="4488" y="5879"/>
                    <a:pt x="4593" y="5748"/>
                  </a:cubicBezTo>
                  <a:cubicBezTo>
                    <a:pt x="4646" y="5696"/>
                    <a:pt x="4698" y="5617"/>
                    <a:pt x="4751" y="5538"/>
                  </a:cubicBezTo>
                  <a:cubicBezTo>
                    <a:pt x="5171" y="5013"/>
                    <a:pt x="5591" y="4514"/>
                    <a:pt x="6011" y="3989"/>
                  </a:cubicBezTo>
                  <a:cubicBezTo>
                    <a:pt x="6116" y="3858"/>
                    <a:pt x="6142" y="3727"/>
                    <a:pt x="6116" y="3569"/>
                  </a:cubicBezTo>
                  <a:close/>
                  <a:moveTo>
                    <a:pt x="5302" y="3596"/>
                  </a:moveTo>
                  <a:lnTo>
                    <a:pt x="5302" y="3596"/>
                  </a:lnTo>
                  <a:cubicBezTo>
                    <a:pt x="5276" y="3674"/>
                    <a:pt x="5223" y="3701"/>
                    <a:pt x="5145" y="3674"/>
                  </a:cubicBezTo>
                  <a:cubicBezTo>
                    <a:pt x="5066" y="3674"/>
                    <a:pt x="5013" y="3648"/>
                    <a:pt x="4961" y="3622"/>
                  </a:cubicBezTo>
                  <a:cubicBezTo>
                    <a:pt x="4908" y="3596"/>
                    <a:pt x="4856" y="3569"/>
                    <a:pt x="4803" y="3569"/>
                  </a:cubicBezTo>
                  <a:cubicBezTo>
                    <a:pt x="4725" y="3569"/>
                    <a:pt x="4646" y="3569"/>
                    <a:pt x="4620" y="3674"/>
                  </a:cubicBezTo>
                  <a:cubicBezTo>
                    <a:pt x="4488" y="3989"/>
                    <a:pt x="4278" y="4252"/>
                    <a:pt x="4016" y="4436"/>
                  </a:cubicBezTo>
                  <a:cubicBezTo>
                    <a:pt x="3911" y="4488"/>
                    <a:pt x="3911" y="4567"/>
                    <a:pt x="3937" y="4646"/>
                  </a:cubicBezTo>
                  <a:cubicBezTo>
                    <a:pt x="3963" y="4724"/>
                    <a:pt x="4016" y="4803"/>
                    <a:pt x="4068" y="4882"/>
                  </a:cubicBezTo>
                  <a:cubicBezTo>
                    <a:pt x="4095" y="4908"/>
                    <a:pt x="4121" y="4934"/>
                    <a:pt x="4121" y="4961"/>
                  </a:cubicBezTo>
                  <a:cubicBezTo>
                    <a:pt x="4147" y="5039"/>
                    <a:pt x="4147" y="5092"/>
                    <a:pt x="4068" y="5144"/>
                  </a:cubicBezTo>
                  <a:cubicBezTo>
                    <a:pt x="4016" y="5171"/>
                    <a:pt x="3963" y="5144"/>
                    <a:pt x="3911" y="5092"/>
                  </a:cubicBezTo>
                  <a:cubicBezTo>
                    <a:pt x="3885" y="5039"/>
                    <a:pt x="3858" y="4987"/>
                    <a:pt x="3858" y="4934"/>
                  </a:cubicBezTo>
                  <a:cubicBezTo>
                    <a:pt x="3832" y="4882"/>
                    <a:pt x="3806" y="4803"/>
                    <a:pt x="3753" y="4751"/>
                  </a:cubicBezTo>
                  <a:cubicBezTo>
                    <a:pt x="3727" y="4672"/>
                    <a:pt x="3675" y="4619"/>
                    <a:pt x="3570" y="4646"/>
                  </a:cubicBezTo>
                  <a:cubicBezTo>
                    <a:pt x="3255" y="4751"/>
                    <a:pt x="2940" y="4751"/>
                    <a:pt x="2625" y="4672"/>
                  </a:cubicBezTo>
                  <a:cubicBezTo>
                    <a:pt x="2493" y="4619"/>
                    <a:pt x="2441" y="4646"/>
                    <a:pt x="2388" y="4751"/>
                  </a:cubicBezTo>
                  <a:cubicBezTo>
                    <a:pt x="2362" y="4829"/>
                    <a:pt x="2336" y="4908"/>
                    <a:pt x="2310" y="4987"/>
                  </a:cubicBezTo>
                  <a:cubicBezTo>
                    <a:pt x="2283" y="5013"/>
                    <a:pt x="2283" y="5039"/>
                    <a:pt x="2257" y="5066"/>
                  </a:cubicBezTo>
                  <a:cubicBezTo>
                    <a:pt x="2205" y="5118"/>
                    <a:pt x="2152" y="5171"/>
                    <a:pt x="2073" y="5118"/>
                  </a:cubicBezTo>
                  <a:cubicBezTo>
                    <a:pt x="1995" y="5092"/>
                    <a:pt x="1995" y="5013"/>
                    <a:pt x="2047" y="4934"/>
                  </a:cubicBezTo>
                  <a:cubicBezTo>
                    <a:pt x="2073" y="4882"/>
                    <a:pt x="2126" y="4803"/>
                    <a:pt x="2152" y="4751"/>
                  </a:cubicBezTo>
                  <a:cubicBezTo>
                    <a:pt x="2205" y="4672"/>
                    <a:pt x="2231" y="4593"/>
                    <a:pt x="2231" y="4514"/>
                  </a:cubicBezTo>
                  <a:cubicBezTo>
                    <a:pt x="2231" y="4488"/>
                    <a:pt x="2205" y="4462"/>
                    <a:pt x="2178" y="4462"/>
                  </a:cubicBezTo>
                  <a:cubicBezTo>
                    <a:pt x="1890" y="4252"/>
                    <a:pt x="1653" y="3989"/>
                    <a:pt x="1548" y="3648"/>
                  </a:cubicBezTo>
                  <a:cubicBezTo>
                    <a:pt x="1496" y="3569"/>
                    <a:pt x="1417" y="3569"/>
                    <a:pt x="1365" y="3569"/>
                  </a:cubicBezTo>
                  <a:cubicBezTo>
                    <a:pt x="1286" y="3569"/>
                    <a:pt x="1207" y="3622"/>
                    <a:pt x="1155" y="3648"/>
                  </a:cubicBezTo>
                  <a:cubicBezTo>
                    <a:pt x="1102" y="3648"/>
                    <a:pt x="1076" y="3674"/>
                    <a:pt x="1023" y="3674"/>
                  </a:cubicBezTo>
                  <a:cubicBezTo>
                    <a:pt x="945" y="3701"/>
                    <a:pt x="866" y="3674"/>
                    <a:pt x="840" y="3596"/>
                  </a:cubicBezTo>
                  <a:cubicBezTo>
                    <a:pt x="840" y="3517"/>
                    <a:pt x="892" y="3438"/>
                    <a:pt x="971" y="3438"/>
                  </a:cubicBezTo>
                  <a:cubicBezTo>
                    <a:pt x="1076" y="3412"/>
                    <a:pt x="1155" y="3412"/>
                    <a:pt x="1260" y="3386"/>
                  </a:cubicBezTo>
                  <a:cubicBezTo>
                    <a:pt x="1417" y="3360"/>
                    <a:pt x="1443" y="3333"/>
                    <a:pt x="1443" y="3176"/>
                  </a:cubicBezTo>
                  <a:cubicBezTo>
                    <a:pt x="1417" y="2835"/>
                    <a:pt x="1470" y="2546"/>
                    <a:pt x="1653" y="2257"/>
                  </a:cubicBezTo>
                  <a:cubicBezTo>
                    <a:pt x="1706" y="2152"/>
                    <a:pt x="1680" y="2100"/>
                    <a:pt x="1601" y="2047"/>
                  </a:cubicBezTo>
                  <a:cubicBezTo>
                    <a:pt x="1548" y="1995"/>
                    <a:pt x="1470" y="1942"/>
                    <a:pt x="1417" y="1916"/>
                  </a:cubicBezTo>
                  <a:cubicBezTo>
                    <a:pt x="1365" y="1890"/>
                    <a:pt x="1338" y="1864"/>
                    <a:pt x="1312" y="1837"/>
                  </a:cubicBezTo>
                  <a:cubicBezTo>
                    <a:pt x="1260" y="1785"/>
                    <a:pt x="1233" y="1706"/>
                    <a:pt x="1286" y="1654"/>
                  </a:cubicBezTo>
                  <a:cubicBezTo>
                    <a:pt x="1338" y="1601"/>
                    <a:pt x="1391" y="1601"/>
                    <a:pt x="1470" y="1627"/>
                  </a:cubicBezTo>
                  <a:cubicBezTo>
                    <a:pt x="1496" y="1654"/>
                    <a:pt x="1522" y="1706"/>
                    <a:pt x="1548" y="1732"/>
                  </a:cubicBezTo>
                  <a:cubicBezTo>
                    <a:pt x="1601" y="1785"/>
                    <a:pt x="1653" y="1837"/>
                    <a:pt x="1706" y="1890"/>
                  </a:cubicBezTo>
                  <a:cubicBezTo>
                    <a:pt x="1811" y="1942"/>
                    <a:pt x="1863" y="1942"/>
                    <a:pt x="1942" y="1864"/>
                  </a:cubicBezTo>
                  <a:cubicBezTo>
                    <a:pt x="2205" y="1654"/>
                    <a:pt x="2467" y="1496"/>
                    <a:pt x="2808" y="1470"/>
                  </a:cubicBezTo>
                  <a:cubicBezTo>
                    <a:pt x="2913" y="1444"/>
                    <a:pt x="2966" y="1365"/>
                    <a:pt x="2966" y="1234"/>
                  </a:cubicBezTo>
                  <a:cubicBezTo>
                    <a:pt x="2966" y="1155"/>
                    <a:pt x="2940" y="1076"/>
                    <a:pt x="2940" y="998"/>
                  </a:cubicBezTo>
                  <a:cubicBezTo>
                    <a:pt x="2940" y="919"/>
                    <a:pt x="2940" y="866"/>
                    <a:pt x="2992" y="840"/>
                  </a:cubicBezTo>
                  <a:cubicBezTo>
                    <a:pt x="3045" y="814"/>
                    <a:pt x="3097" y="788"/>
                    <a:pt x="3123" y="840"/>
                  </a:cubicBezTo>
                  <a:cubicBezTo>
                    <a:pt x="3202" y="866"/>
                    <a:pt x="3202" y="919"/>
                    <a:pt x="3202" y="998"/>
                  </a:cubicBezTo>
                  <a:cubicBezTo>
                    <a:pt x="3176" y="1076"/>
                    <a:pt x="3176" y="1181"/>
                    <a:pt x="3176" y="1260"/>
                  </a:cubicBezTo>
                  <a:cubicBezTo>
                    <a:pt x="3150" y="1391"/>
                    <a:pt x="3202" y="1444"/>
                    <a:pt x="3333" y="1470"/>
                  </a:cubicBezTo>
                  <a:cubicBezTo>
                    <a:pt x="3648" y="1523"/>
                    <a:pt x="3937" y="1654"/>
                    <a:pt x="4173" y="1864"/>
                  </a:cubicBezTo>
                  <a:cubicBezTo>
                    <a:pt x="4252" y="1969"/>
                    <a:pt x="4305" y="1969"/>
                    <a:pt x="4410" y="1890"/>
                  </a:cubicBezTo>
                  <a:cubicBezTo>
                    <a:pt x="4488" y="1837"/>
                    <a:pt x="4541" y="1759"/>
                    <a:pt x="4620" y="1680"/>
                  </a:cubicBezTo>
                  <a:cubicBezTo>
                    <a:pt x="4672" y="1654"/>
                    <a:pt x="4725" y="1601"/>
                    <a:pt x="4803" y="1627"/>
                  </a:cubicBezTo>
                  <a:cubicBezTo>
                    <a:pt x="4830" y="1654"/>
                    <a:pt x="4856" y="1680"/>
                    <a:pt x="4882" y="1732"/>
                  </a:cubicBezTo>
                  <a:cubicBezTo>
                    <a:pt x="4882" y="1811"/>
                    <a:pt x="4830" y="1864"/>
                    <a:pt x="4777" y="1890"/>
                  </a:cubicBezTo>
                  <a:cubicBezTo>
                    <a:pt x="4698" y="1942"/>
                    <a:pt x="4620" y="1969"/>
                    <a:pt x="4541" y="2021"/>
                  </a:cubicBezTo>
                  <a:cubicBezTo>
                    <a:pt x="4436" y="2100"/>
                    <a:pt x="4436" y="2179"/>
                    <a:pt x="4488" y="2284"/>
                  </a:cubicBezTo>
                  <a:cubicBezTo>
                    <a:pt x="4646" y="2572"/>
                    <a:pt x="4725" y="2887"/>
                    <a:pt x="4698" y="3228"/>
                  </a:cubicBezTo>
                  <a:cubicBezTo>
                    <a:pt x="4698" y="3333"/>
                    <a:pt x="4751" y="3386"/>
                    <a:pt x="4830" y="3386"/>
                  </a:cubicBezTo>
                  <a:cubicBezTo>
                    <a:pt x="4908" y="3412"/>
                    <a:pt x="4987" y="3412"/>
                    <a:pt x="5066" y="3438"/>
                  </a:cubicBezTo>
                  <a:cubicBezTo>
                    <a:pt x="5118" y="3438"/>
                    <a:pt x="5171" y="3438"/>
                    <a:pt x="5223" y="3465"/>
                  </a:cubicBezTo>
                  <a:cubicBezTo>
                    <a:pt x="5276" y="3491"/>
                    <a:pt x="5328" y="3543"/>
                    <a:pt x="5302" y="3596"/>
                  </a:cubicBezTo>
                  <a:close/>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6" name="Freeform 19">
              <a:extLst>
                <a:ext uri="{FF2B5EF4-FFF2-40B4-BE49-F238E27FC236}">
                  <a16:creationId xmlns:a16="http://schemas.microsoft.com/office/drawing/2014/main" id="{30E2F7DC-87DE-4D8A-9E09-0702AB965DBA}"/>
                </a:ext>
              </a:extLst>
            </p:cNvPr>
            <p:cNvSpPr>
              <a:spLocks noChangeArrowheads="1"/>
            </p:cNvSpPr>
            <p:nvPr/>
          </p:nvSpPr>
          <p:spPr bwMode="auto">
            <a:xfrm>
              <a:off x="3301446" y="1739380"/>
              <a:ext cx="82946" cy="84986"/>
            </a:xfrm>
            <a:custGeom>
              <a:avLst/>
              <a:gdLst>
                <a:gd name="T0" fmla="*/ 892 w 1077"/>
                <a:gd name="T1" fmla="*/ 131 h 1103"/>
                <a:gd name="T2" fmla="*/ 892 w 1077"/>
                <a:gd name="T3" fmla="*/ 131 h 1103"/>
                <a:gd name="T4" fmla="*/ 630 w 1077"/>
                <a:gd name="T5" fmla="*/ 79 h 1103"/>
                <a:gd name="T6" fmla="*/ 315 w 1077"/>
                <a:gd name="T7" fmla="*/ 26 h 1103"/>
                <a:gd name="T8" fmla="*/ 52 w 1077"/>
                <a:gd name="T9" fmla="*/ 131 h 1103"/>
                <a:gd name="T10" fmla="*/ 52 w 1077"/>
                <a:gd name="T11" fmla="*/ 367 h 1103"/>
                <a:gd name="T12" fmla="*/ 236 w 1077"/>
                <a:gd name="T13" fmla="*/ 787 h 1103"/>
                <a:gd name="T14" fmla="*/ 367 w 1077"/>
                <a:gd name="T15" fmla="*/ 1102 h 1103"/>
                <a:gd name="T16" fmla="*/ 472 w 1077"/>
                <a:gd name="T17" fmla="*/ 1023 h 1103"/>
                <a:gd name="T18" fmla="*/ 1024 w 1077"/>
                <a:gd name="T19" fmla="*/ 367 h 1103"/>
                <a:gd name="T20" fmla="*/ 1024 w 1077"/>
                <a:gd name="T21" fmla="*/ 367 h 1103"/>
                <a:gd name="T22" fmla="*/ 1024 w 1077"/>
                <a:gd name="T23" fmla="*/ 210 h 1103"/>
                <a:gd name="T24" fmla="*/ 892 w 1077"/>
                <a:gd name="T25" fmla="*/ 131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7" h="1103">
                  <a:moveTo>
                    <a:pt x="892" y="131"/>
                  </a:moveTo>
                  <a:lnTo>
                    <a:pt x="892" y="131"/>
                  </a:lnTo>
                  <a:cubicBezTo>
                    <a:pt x="814" y="105"/>
                    <a:pt x="735" y="105"/>
                    <a:pt x="630" y="79"/>
                  </a:cubicBezTo>
                  <a:cubicBezTo>
                    <a:pt x="525" y="52"/>
                    <a:pt x="420" y="52"/>
                    <a:pt x="315" y="26"/>
                  </a:cubicBezTo>
                  <a:cubicBezTo>
                    <a:pt x="210" y="0"/>
                    <a:pt x="105" y="52"/>
                    <a:pt x="52" y="131"/>
                  </a:cubicBezTo>
                  <a:cubicBezTo>
                    <a:pt x="26" y="184"/>
                    <a:pt x="0" y="288"/>
                    <a:pt x="52" y="367"/>
                  </a:cubicBezTo>
                  <a:cubicBezTo>
                    <a:pt x="105" y="498"/>
                    <a:pt x="157" y="656"/>
                    <a:pt x="236" y="787"/>
                  </a:cubicBezTo>
                  <a:cubicBezTo>
                    <a:pt x="367" y="1102"/>
                    <a:pt x="367" y="1102"/>
                    <a:pt x="367" y="1102"/>
                  </a:cubicBezTo>
                  <a:cubicBezTo>
                    <a:pt x="472" y="1023"/>
                    <a:pt x="472" y="1023"/>
                    <a:pt x="472" y="1023"/>
                  </a:cubicBezTo>
                  <a:cubicBezTo>
                    <a:pt x="735" y="840"/>
                    <a:pt x="919" y="630"/>
                    <a:pt x="1024" y="367"/>
                  </a:cubicBezTo>
                  <a:lnTo>
                    <a:pt x="1024" y="367"/>
                  </a:lnTo>
                  <a:cubicBezTo>
                    <a:pt x="1050" y="341"/>
                    <a:pt x="1076" y="288"/>
                    <a:pt x="1024" y="210"/>
                  </a:cubicBezTo>
                  <a:cubicBezTo>
                    <a:pt x="1024" y="157"/>
                    <a:pt x="971" y="131"/>
                    <a:pt x="892" y="13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grpSp>
    </p:spTree>
    <p:extLst>
      <p:ext uri="{BB962C8B-B14F-4D97-AF65-F5344CB8AC3E}">
        <p14:creationId xmlns:p14="http://schemas.microsoft.com/office/powerpoint/2010/main" val="30657822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84</a:t>
            </a:fld>
            <a:endParaRPr lang="nl-NL"/>
          </a:p>
        </p:txBody>
      </p:sp>
      <p:pic>
        <p:nvPicPr>
          <p:cNvPr id="6" name="Picture 5"/>
          <p:cNvPicPr>
            <a:picLocks noChangeAspect="1"/>
          </p:cNvPicPr>
          <p:nvPr/>
        </p:nvPicPr>
        <p:blipFill>
          <a:blip r:embed="rId2"/>
          <a:stretch>
            <a:fillRect/>
          </a:stretch>
        </p:blipFill>
        <p:spPr>
          <a:xfrm>
            <a:off x="309185" y="435822"/>
            <a:ext cx="8250310" cy="394467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900122881"/>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Automated Container [Build | Stock | Deliver] Pipelines</a:t>
            </a:r>
            <a:endParaRPr lang="nl-NL" dirty="0"/>
          </a:p>
        </p:txBody>
      </p:sp>
      <p:sp>
        <p:nvSpPr>
          <p:cNvPr id="3" name="Content Placeholder 2"/>
          <p:cNvSpPr>
            <a:spLocks noGrp="1"/>
          </p:cNvSpPr>
          <p:nvPr>
            <p:ph idx="1"/>
          </p:nvPr>
        </p:nvSpPr>
        <p:spPr/>
        <p:txBody>
          <a:bodyPr/>
          <a:lstStyle/>
          <a:p>
            <a:r>
              <a:rPr lang="en-US" dirty="0"/>
              <a:t>Oracle </a:t>
            </a:r>
            <a:r>
              <a:rPr lang="en-US" dirty="0" err="1"/>
              <a:t>Wercker</a:t>
            </a:r>
            <a:r>
              <a:rPr lang="en-US" dirty="0"/>
              <a:t> [aka Oracle Container Pipelines Cloud]</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85</a:t>
            </a:fld>
            <a:endParaRPr lang="nl-NL"/>
          </a:p>
        </p:txBody>
      </p:sp>
      <p:pic>
        <p:nvPicPr>
          <p:cNvPr id="6" name="Picture 5"/>
          <p:cNvPicPr>
            <a:picLocks noChangeAspect="1"/>
          </p:cNvPicPr>
          <p:nvPr/>
        </p:nvPicPr>
        <p:blipFill>
          <a:blip r:embed="rId2"/>
          <a:stretch>
            <a:fillRect/>
          </a:stretch>
        </p:blipFill>
        <p:spPr>
          <a:xfrm>
            <a:off x="923928" y="1251480"/>
            <a:ext cx="6016302" cy="3293040"/>
          </a:xfrm>
          <a:prstGeom prst="rect">
            <a:avLst/>
          </a:prstGeom>
        </p:spPr>
      </p:pic>
    </p:spTree>
    <p:extLst>
      <p:ext uri="{BB962C8B-B14F-4D97-AF65-F5344CB8AC3E}">
        <p14:creationId xmlns:p14="http://schemas.microsoft.com/office/powerpoint/2010/main" val="326165616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Wercker</a:t>
            </a:r>
            <a:r>
              <a:rPr lang="en-US" dirty="0"/>
              <a:t>: Build, Test, Push and Deploy Pipelines for Containers</a:t>
            </a:r>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86</a:t>
            </a:fld>
            <a:endParaRPr lang="nl-NL"/>
          </a:p>
        </p:txBody>
      </p:sp>
      <p:pic>
        <p:nvPicPr>
          <p:cNvPr id="6" name="Picture 5"/>
          <p:cNvPicPr>
            <a:picLocks noChangeAspect="1"/>
          </p:cNvPicPr>
          <p:nvPr/>
        </p:nvPicPr>
        <p:blipFill>
          <a:blip r:embed="rId2"/>
          <a:stretch>
            <a:fillRect/>
          </a:stretch>
        </p:blipFill>
        <p:spPr>
          <a:xfrm>
            <a:off x="347847" y="1239906"/>
            <a:ext cx="8430987" cy="3316188"/>
          </a:xfrm>
          <a:prstGeom prst="rect">
            <a:avLst/>
          </a:prstGeom>
        </p:spPr>
      </p:pic>
      <p:grpSp>
        <p:nvGrpSpPr>
          <p:cNvPr id="88" name="Group 87"/>
          <p:cNvGrpSpPr/>
          <p:nvPr/>
        </p:nvGrpSpPr>
        <p:grpSpPr>
          <a:xfrm>
            <a:off x="3886539" y="896334"/>
            <a:ext cx="707703" cy="637150"/>
            <a:chOff x="3886539" y="896334"/>
            <a:chExt cx="707703" cy="637150"/>
          </a:xfrm>
        </p:grpSpPr>
        <p:grpSp>
          <p:nvGrpSpPr>
            <p:cNvPr id="8" name="Group 7"/>
            <p:cNvGrpSpPr/>
            <p:nvPr/>
          </p:nvGrpSpPr>
          <p:grpSpPr>
            <a:xfrm>
              <a:off x="3886539" y="897603"/>
              <a:ext cx="707703" cy="635881"/>
              <a:chOff x="5765267" y="3162945"/>
              <a:chExt cx="1531380" cy="1226820"/>
            </a:xfrm>
          </p:grpSpPr>
          <p:sp>
            <p:nvSpPr>
              <p:cNvPr id="10" name="Cube 9"/>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11" name="Group 102"/>
              <p:cNvGrpSpPr>
                <a:grpSpLocks noChangeAspect="1"/>
              </p:cNvGrpSpPr>
              <p:nvPr/>
            </p:nvGrpSpPr>
            <p:grpSpPr bwMode="auto">
              <a:xfrm>
                <a:off x="6001707" y="3624581"/>
                <a:ext cx="172346" cy="352850"/>
                <a:chOff x="4686300" y="1439863"/>
                <a:chExt cx="1577975" cy="2936875"/>
              </a:xfrm>
            </p:grpSpPr>
            <p:sp>
              <p:nvSpPr>
                <p:cNvPr id="15"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6"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7"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8"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19"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0"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1"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2"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3"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4"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5"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6"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7"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28"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grpSp>
          <p:sp>
            <p:nvSpPr>
              <p:cNvPr id="12" name="Rounded Rectangle 11"/>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900"/>
              </a:p>
            </p:txBody>
          </p:sp>
          <p:pic>
            <p:nvPicPr>
              <p:cNvPr id="13"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p:cNvSpPr txBox="1"/>
              <p:nvPr/>
            </p:nvSpPr>
            <p:spPr>
              <a:xfrm>
                <a:off x="6362221" y="3500839"/>
                <a:ext cx="576499" cy="627037"/>
              </a:xfrm>
              <a:prstGeom prst="rect">
                <a:avLst/>
              </a:prstGeom>
              <a:noFill/>
            </p:spPr>
            <p:txBody>
              <a:bodyPr wrap="none" rtlCol="0">
                <a:spAutoFit/>
              </a:bodyPr>
              <a:lstStyle/>
              <a:p>
                <a:r>
                  <a:rPr lang="nl-NL" sz="1100" dirty="0"/>
                  <a:t>µ</a:t>
                </a:r>
              </a:p>
            </p:txBody>
          </p:sp>
        </p:grpSp>
        <p:pic>
          <p:nvPicPr>
            <p:cNvPr id="9" name="Picture 8"/>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3986398" y="896334"/>
              <a:ext cx="268144" cy="158677"/>
            </a:xfrm>
            <a:prstGeom prst="rect">
              <a:avLst/>
            </a:prstGeom>
          </p:spPr>
        </p:pic>
      </p:grpSp>
      <p:grpSp>
        <p:nvGrpSpPr>
          <p:cNvPr id="29" name="Group 102"/>
          <p:cNvGrpSpPr>
            <a:grpSpLocks noChangeAspect="1"/>
          </p:cNvGrpSpPr>
          <p:nvPr/>
        </p:nvGrpSpPr>
        <p:grpSpPr bwMode="auto">
          <a:xfrm>
            <a:off x="347854" y="1249549"/>
            <a:ext cx="172346" cy="352850"/>
            <a:chOff x="4686300" y="1439863"/>
            <a:chExt cx="1577975" cy="2936875"/>
          </a:xfrm>
        </p:grpSpPr>
        <p:sp>
          <p:nvSpPr>
            <p:cNvPr id="30"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1"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2"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3"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4"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5"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6"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7"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8"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39"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0"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1"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2"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sp>
          <p:nvSpPr>
            <p:cNvPr id="43"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a:p>
          </p:txBody>
        </p:sp>
      </p:grpSp>
      <p:sp>
        <p:nvSpPr>
          <p:cNvPr id="44" name="Rounded Rectangle 43"/>
          <p:cNvSpPr/>
          <p:nvPr/>
        </p:nvSpPr>
        <p:spPr>
          <a:xfrm>
            <a:off x="534639" y="1192449"/>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a:p>
        </p:txBody>
      </p:sp>
      <p:sp>
        <p:nvSpPr>
          <p:cNvPr id="45" name="TextBox 44"/>
          <p:cNvSpPr txBox="1"/>
          <p:nvPr/>
        </p:nvSpPr>
        <p:spPr>
          <a:xfrm>
            <a:off x="708369" y="1125808"/>
            <a:ext cx="332142" cy="400110"/>
          </a:xfrm>
          <a:prstGeom prst="rect">
            <a:avLst/>
          </a:prstGeom>
          <a:noFill/>
        </p:spPr>
        <p:txBody>
          <a:bodyPr wrap="none" rtlCol="0">
            <a:spAutoFit/>
          </a:bodyPr>
          <a:lstStyle/>
          <a:p>
            <a:r>
              <a:rPr lang="nl-NL" sz="2000" dirty="0"/>
              <a:t>µ</a:t>
            </a:r>
          </a:p>
        </p:txBody>
      </p:sp>
      <p:grpSp>
        <p:nvGrpSpPr>
          <p:cNvPr id="46" name="Group 45"/>
          <p:cNvGrpSpPr/>
          <p:nvPr/>
        </p:nvGrpSpPr>
        <p:grpSpPr>
          <a:xfrm>
            <a:off x="1271230" y="2083413"/>
            <a:ext cx="707703" cy="635881"/>
            <a:chOff x="5765267" y="3162945"/>
            <a:chExt cx="1531380" cy="1226820"/>
          </a:xfrm>
        </p:grpSpPr>
        <p:sp>
          <p:nvSpPr>
            <p:cNvPr id="47" name="Cube 46"/>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48" name="Group 102"/>
            <p:cNvGrpSpPr>
              <a:grpSpLocks noChangeAspect="1"/>
            </p:cNvGrpSpPr>
            <p:nvPr/>
          </p:nvGrpSpPr>
          <p:grpSpPr bwMode="auto">
            <a:xfrm>
              <a:off x="6001707" y="3624581"/>
              <a:ext cx="172346" cy="352850"/>
              <a:chOff x="4686300" y="1439863"/>
              <a:chExt cx="1577975" cy="2936875"/>
            </a:xfrm>
          </p:grpSpPr>
          <p:sp>
            <p:nvSpPr>
              <p:cNvPr id="52"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3"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4"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5"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6"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7"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8"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59"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0"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1"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2"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3"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4"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65"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grpSp>
        <p:pic>
          <p:nvPicPr>
            <p:cNvPr id="50"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8434" y="3765532"/>
              <a:ext cx="465058" cy="548416"/>
            </a:xfrm>
            <a:prstGeom prst="rect">
              <a:avLst/>
            </a:prstGeom>
            <a:noFill/>
            <a:extLst>
              <a:ext uri="{909E8E84-426E-40DD-AFC4-6F175D3DCCD1}">
                <a14:hiddenFill xmlns:a14="http://schemas.microsoft.com/office/drawing/2010/main">
                  <a:solidFill>
                    <a:srgbClr val="FFFFFF"/>
                  </a:solidFill>
                </a14:hiddenFill>
              </a:ext>
            </a:extLst>
          </p:spPr>
        </p:pic>
      </p:grpSp>
      <p:pic>
        <p:nvPicPr>
          <p:cNvPr id="66" name="Picture 65"/>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1371089" y="2082144"/>
            <a:ext cx="268144" cy="158677"/>
          </a:xfrm>
          <a:prstGeom prst="rect">
            <a:avLst/>
          </a:prstGeom>
        </p:spPr>
      </p:pic>
      <p:grpSp>
        <p:nvGrpSpPr>
          <p:cNvPr id="67" name="Group 66"/>
          <p:cNvGrpSpPr/>
          <p:nvPr/>
        </p:nvGrpSpPr>
        <p:grpSpPr>
          <a:xfrm>
            <a:off x="7156211" y="2401264"/>
            <a:ext cx="707703" cy="635881"/>
            <a:chOff x="5765267" y="3162945"/>
            <a:chExt cx="1531380" cy="1226820"/>
          </a:xfrm>
        </p:grpSpPr>
        <p:sp>
          <p:nvSpPr>
            <p:cNvPr id="68" name="Cube 67"/>
            <p:cNvSpPr/>
            <p:nvPr/>
          </p:nvSpPr>
          <p:spPr>
            <a:xfrm>
              <a:off x="5765267" y="3162945"/>
              <a:ext cx="1531380" cy="122682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900"/>
            </a:p>
          </p:txBody>
        </p:sp>
        <p:grpSp>
          <p:nvGrpSpPr>
            <p:cNvPr id="69" name="Group 102"/>
            <p:cNvGrpSpPr>
              <a:grpSpLocks noChangeAspect="1"/>
            </p:cNvGrpSpPr>
            <p:nvPr/>
          </p:nvGrpSpPr>
          <p:grpSpPr bwMode="auto">
            <a:xfrm>
              <a:off x="6001707" y="3624581"/>
              <a:ext cx="172346" cy="352850"/>
              <a:chOff x="4686300" y="1439863"/>
              <a:chExt cx="1577975" cy="2936875"/>
            </a:xfrm>
          </p:grpSpPr>
          <p:sp>
            <p:nvSpPr>
              <p:cNvPr id="73" name="Freeform 1"/>
              <p:cNvSpPr>
                <a:spLocks noChangeArrowheads="1"/>
              </p:cNvSpPr>
              <p:nvPr/>
            </p:nvSpPr>
            <p:spPr bwMode="gray">
              <a:xfrm>
                <a:off x="5211763" y="1439863"/>
                <a:ext cx="519112" cy="1103312"/>
              </a:xfrm>
              <a:custGeom>
                <a:avLst/>
                <a:gdLst>
                  <a:gd name="T0" fmla="*/ 168683281 w 1440"/>
                  <a:gd name="T1" fmla="*/ 0 h 3065"/>
                  <a:gd name="T2" fmla="*/ 179079581 w 1440"/>
                  <a:gd name="T3" fmla="*/ 16067678 h 3065"/>
                  <a:gd name="T4" fmla="*/ 184797744 w 1440"/>
                  <a:gd name="T5" fmla="*/ 33172434 h 3065"/>
                  <a:gd name="T6" fmla="*/ 187007214 w 1440"/>
                  <a:gd name="T7" fmla="*/ 51443137 h 3065"/>
                  <a:gd name="T8" fmla="*/ 185967548 w 1440"/>
                  <a:gd name="T9" fmla="*/ 69843429 h 3065"/>
                  <a:gd name="T10" fmla="*/ 183628300 w 1440"/>
                  <a:gd name="T11" fmla="*/ 80079933 h 3065"/>
                  <a:gd name="T12" fmla="*/ 176740332 w 1440"/>
                  <a:gd name="T13" fmla="*/ 99516943 h 3065"/>
                  <a:gd name="T14" fmla="*/ 160625870 w 1440"/>
                  <a:gd name="T15" fmla="*/ 125821484 h 3065"/>
                  <a:gd name="T16" fmla="*/ 148020100 w 1440"/>
                  <a:gd name="T17" fmla="*/ 143055470 h 3065"/>
                  <a:gd name="T18" fmla="*/ 125018031 w 1440"/>
                  <a:gd name="T19" fmla="*/ 165861451 h 3065"/>
                  <a:gd name="T20" fmla="*/ 99806492 w 1440"/>
                  <a:gd name="T21" fmla="*/ 187630715 h 3065"/>
                  <a:gd name="T22" fmla="*/ 71216038 w 1440"/>
                  <a:gd name="T23" fmla="*/ 213935617 h 3065"/>
                  <a:gd name="T24" fmla="*/ 52892105 w 1440"/>
                  <a:gd name="T25" fmla="*/ 235704880 h 3065"/>
                  <a:gd name="T26" fmla="*/ 47044165 w 1440"/>
                  <a:gd name="T27" fmla="*/ 243738719 h 3065"/>
                  <a:gd name="T28" fmla="*/ 41326002 w 1440"/>
                  <a:gd name="T29" fmla="*/ 258510861 h 3065"/>
                  <a:gd name="T30" fmla="*/ 37947087 w 1440"/>
                  <a:gd name="T31" fmla="*/ 273412233 h 3065"/>
                  <a:gd name="T32" fmla="*/ 37947087 w 1440"/>
                  <a:gd name="T33" fmla="*/ 289480271 h 3065"/>
                  <a:gd name="T34" fmla="*/ 41326002 w 1440"/>
                  <a:gd name="T35" fmla="*/ 305418360 h 3065"/>
                  <a:gd name="T36" fmla="*/ 47044165 w 1440"/>
                  <a:gd name="T37" fmla="*/ 316951120 h 3065"/>
                  <a:gd name="T38" fmla="*/ 67707346 w 1440"/>
                  <a:gd name="T39" fmla="*/ 351289501 h 3065"/>
                  <a:gd name="T40" fmla="*/ 89539971 w 1440"/>
                  <a:gd name="T41" fmla="*/ 385498653 h 3065"/>
                  <a:gd name="T42" fmla="*/ 96297439 w 1440"/>
                  <a:gd name="T43" fmla="*/ 397031053 h 3065"/>
                  <a:gd name="T44" fmla="*/ 48213608 w 1440"/>
                  <a:gd name="T45" fmla="*/ 351289501 h 3065"/>
                  <a:gd name="T46" fmla="*/ 35607839 w 1440"/>
                  <a:gd name="T47" fmla="*/ 337554077 h 3065"/>
                  <a:gd name="T48" fmla="*/ 14945018 w 1440"/>
                  <a:gd name="T49" fmla="*/ 310083228 h 3065"/>
                  <a:gd name="T50" fmla="*/ 6887607 w 1440"/>
                  <a:gd name="T51" fmla="*/ 295181856 h 3065"/>
                  <a:gd name="T52" fmla="*/ 0 w 1440"/>
                  <a:gd name="T53" fmla="*/ 271079979 h 3065"/>
                  <a:gd name="T54" fmla="*/ 1169444 w 1440"/>
                  <a:gd name="T55" fmla="*/ 252809276 h 3065"/>
                  <a:gd name="T56" fmla="*/ 2339248 w 1440"/>
                  <a:gd name="T57" fmla="*/ 247107691 h 3065"/>
                  <a:gd name="T58" fmla="*/ 13775214 w 1440"/>
                  <a:gd name="T59" fmla="*/ 225338427 h 3065"/>
                  <a:gd name="T60" fmla="*/ 31059480 w 1440"/>
                  <a:gd name="T61" fmla="*/ 205901417 h 3065"/>
                  <a:gd name="T62" fmla="*/ 42495806 w 1440"/>
                  <a:gd name="T63" fmla="*/ 194498607 h 3065"/>
                  <a:gd name="T64" fmla="*/ 82652003 w 1440"/>
                  <a:gd name="T65" fmla="*/ 162492480 h 3065"/>
                  <a:gd name="T66" fmla="*/ 121639117 w 1440"/>
                  <a:gd name="T67" fmla="*/ 130486352 h 3065"/>
                  <a:gd name="T68" fmla="*/ 133075082 w 1440"/>
                  <a:gd name="T69" fmla="*/ 117787645 h 3065"/>
                  <a:gd name="T70" fmla="*/ 156077512 w 1440"/>
                  <a:gd name="T71" fmla="*/ 89280079 h 3065"/>
                  <a:gd name="T72" fmla="*/ 164134563 w 1440"/>
                  <a:gd name="T73" fmla="*/ 72046094 h 3065"/>
                  <a:gd name="T74" fmla="*/ 169852725 w 1440"/>
                  <a:gd name="T75" fmla="*/ 53775391 h 3065"/>
                  <a:gd name="T76" fmla="*/ 172191974 w 1440"/>
                  <a:gd name="T77" fmla="*/ 41206273 h 3065"/>
                  <a:gd name="T78" fmla="*/ 171022530 w 1440"/>
                  <a:gd name="T79" fmla="*/ 13735424 h 3065"/>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Lst>
                <a:ahLst/>
                <a:cxnLst>
                  <a:cxn ang="T80">
                    <a:pos x="T0" y="T1"/>
                  </a:cxn>
                  <a:cxn ang="T81">
                    <a:pos x="T2" y="T3"/>
                  </a:cxn>
                  <a:cxn ang="T82">
                    <a:pos x="T4" y="T5"/>
                  </a:cxn>
                  <a:cxn ang="T83">
                    <a:pos x="T6" y="T7"/>
                  </a:cxn>
                  <a:cxn ang="T84">
                    <a:pos x="T8" y="T9"/>
                  </a:cxn>
                  <a:cxn ang="T85">
                    <a:pos x="T10" y="T11"/>
                  </a:cxn>
                  <a:cxn ang="T86">
                    <a:pos x="T12" y="T13"/>
                  </a:cxn>
                  <a:cxn ang="T87">
                    <a:pos x="T14" y="T15"/>
                  </a:cxn>
                  <a:cxn ang="T88">
                    <a:pos x="T16" y="T17"/>
                  </a:cxn>
                  <a:cxn ang="T89">
                    <a:pos x="T18" y="T19"/>
                  </a:cxn>
                  <a:cxn ang="T90">
                    <a:pos x="T20" y="T21"/>
                  </a:cxn>
                  <a:cxn ang="T91">
                    <a:pos x="T22" y="T23"/>
                  </a:cxn>
                  <a:cxn ang="T92">
                    <a:pos x="T24" y="T25"/>
                  </a:cxn>
                  <a:cxn ang="T93">
                    <a:pos x="T26" y="T27"/>
                  </a:cxn>
                  <a:cxn ang="T94">
                    <a:pos x="T28" y="T29"/>
                  </a:cxn>
                  <a:cxn ang="T95">
                    <a:pos x="T30" y="T31"/>
                  </a:cxn>
                  <a:cxn ang="T96">
                    <a:pos x="T32" y="T33"/>
                  </a:cxn>
                  <a:cxn ang="T97">
                    <a:pos x="T34" y="T35"/>
                  </a:cxn>
                  <a:cxn ang="T98">
                    <a:pos x="T36" y="T37"/>
                  </a:cxn>
                  <a:cxn ang="T99">
                    <a:pos x="T38" y="T39"/>
                  </a:cxn>
                  <a:cxn ang="T100">
                    <a:pos x="T40" y="T41"/>
                  </a:cxn>
                  <a:cxn ang="T101">
                    <a:pos x="T42" y="T43"/>
                  </a:cxn>
                  <a:cxn ang="T102">
                    <a:pos x="T44" y="T45"/>
                  </a:cxn>
                  <a:cxn ang="T103">
                    <a:pos x="T46" y="T47"/>
                  </a:cxn>
                  <a:cxn ang="T104">
                    <a:pos x="T48" y="T49"/>
                  </a:cxn>
                  <a:cxn ang="T105">
                    <a:pos x="T50" y="T51"/>
                  </a:cxn>
                  <a:cxn ang="T106">
                    <a:pos x="T52" y="T53"/>
                  </a:cxn>
                  <a:cxn ang="T107">
                    <a:pos x="T54" y="T55"/>
                  </a:cxn>
                  <a:cxn ang="T108">
                    <a:pos x="T56" y="T57"/>
                  </a:cxn>
                  <a:cxn ang="T109">
                    <a:pos x="T58" y="T59"/>
                  </a:cxn>
                  <a:cxn ang="T110">
                    <a:pos x="T60" y="T61"/>
                  </a:cxn>
                  <a:cxn ang="T111">
                    <a:pos x="T62" y="T63"/>
                  </a:cxn>
                  <a:cxn ang="T112">
                    <a:pos x="T64" y="T65"/>
                  </a:cxn>
                  <a:cxn ang="T113">
                    <a:pos x="T66" y="T67"/>
                  </a:cxn>
                  <a:cxn ang="T114">
                    <a:pos x="T68" y="T69"/>
                  </a:cxn>
                  <a:cxn ang="T115">
                    <a:pos x="T70" y="T71"/>
                  </a:cxn>
                  <a:cxn ang="T116">
                    <a:pos x="T72" y="T73"/>
                  </a:cxn>
                  <a:cxn ang="T117">
                    <a:pos x="T74" y="T75"/>
                  </a:cxn>
                  <a:cxn ang="T118">
                    <a:pos x="T76" y="T77"/>
                  </a:cxn>
                  <a:cxn ang="T119">
                    <a:pos x="T78" y="T79"/>
                  </a:cxn>
                </a:cxnLst>
                <a:rect l="0" t="0" r="r" b="b"/>
                <a:pathLst>
                  <a:path w="1440" h="3065">
                    <a:moveTo>
                      <a:pt x="1298" y="0"/>
                    </a:moveTo>
                    <a:lnTo>
                      <a:pt x="1298" y="0"/>
                    </a:lnTo>
                    <a:lnTo>
                      <a:pt x="1342" y="53"/>
                    </a:lnTo>
                    <a:lnTo>
                      <a:pt x="1378" y="124"/>
                    </a:lnTo>
                    <a:lnTo>
                      <a:pt x="1404" y="185"/>
                    </a:lnTo>
                    <a:lnTo>
                      <a:pt x="1422" y="256"/>
                    </a:lnTo>
                    <a:lnTo>
                      <a:pt x="1439" y="327"/>
                    </a:lnTo>
                    <a:lnTo>
                      <a:pt x="1439" y="397"/>
                    </a:lnTo>
                    <a:lnTo>
                      <a:pt x="1439" y="468"/>
                    </a:lnTo>
                    <a:lnTo>
                      <a:pt x="1431" y="539"/>
                    </a:lnTo>
                    <a:lnTo>
                      <a:pt x="1413" y="618"/>
                    </a:lnTo>
                    <a:lnTo>
                      <a:pt x="1386" y="697"/>
                    </a:lnTo>
                    <a:lnTo>
                      <a:pt x="1360" y="768"/>
                    </a:lnTo>
                    <a:lnTo>
                      <a:pt x="1316" y="839"/>
                    </a:lnTo>
                    <a:lnTo>
                      <a:pt x="1236" y="971"/>
                    </a:lnTo>
                    <a:lnTo>
                      <a:pt x="1139" y="1104"/>
                    </a:lnTo>
                    <a:lnTo>
                      <a:pt x="1051" y="1192"/>
                    </a:lnTo>
                    <a:lnTo>
                      <a:pt x="962" y="1280"/>
                    </a:lnTo>
                    <a:lnTo>
                      <a:pt x="768" y="1448"/>
                    </a:lnTo>
                    <a:lnTo>
                      <a:pt x="654" y="1545"/>
                    </a:lnTo>
                    <a:lnTo>
                      <a:pt x="548" y="1651"/>
                    </a:lnTo>
                    <a:lnTo>
                      <a:pt x="442" y="1757"/>
                    </a:lnTo>
                    <a:lnTo>
                      <a:pt x="407" y="1819"/>
                    </a:lnTo>
                    <a:lnTo>
                      <a:pt x="362" y="1881"/>
                    </a:lnTo>
                    <a:lnTo>
                      <a:pt x="336" y="1934"/>
                    </a:lnTo>
                    <a:lnTo>
                      <a:pt x="318" y="1995"/>
                    </a:lnTo>
                    <a:lnTo>
                      <a:pt x="301" y="2057"/>
                    </a:lnTo>
                    <a:lnTo>
                      <a:pt x="292" y="2110"/>
                    </a:lnTo>
                    <a:lnTo>
                      <a:pt x="292" y="2172"/>
                    </a:lnTo>
                    <a:lnTo>
                      <a:pt x="292" y="2234"/>
                    </a:lnTo>
                    <a:lnTo>
                      <a:pt x="301" y="2296"/>
                    </a:lnTo>
                    <a:lnTo>
                      <a:pt x="318" y="2357"/>
                    </a:lnTo>
                    <a:lnTo>
                      <a:pt x="362" y="2446"/>
                    </a:lnTo>
                    <a:lnTo>
                      <a:pt x="407" y="2543"/>
                    </a:lnTo>
                    <a:lnTo>
                      <a:pt x="521" y="2711"/>
                    </a:lnTo>
                    <a:lnTo>
                      <a:pt x="636" y="2887"/>
                    </a:lnTo>
                    <a:lnTo>
                      <a:pt x="689" y="2975"/>
                    </a:lnTo>
                    <a:lnTo>
                      <a:pt x="741" y="3064"/>
                    </a:lnTo>
                    <a:lnTo>
                      <a:pt x="548" y="2887"/>
                    </a:lnTo>
                    <a:lnTo>
                      <a:pt x="371" y="2711"/>
                    </a:lnTo>
                    <a:lnTo>
                      <a:pt x="274" y="2605"/>
                    </a:lnTo>
                    <a:lnTo>
                      <a:pt x="194" y="2507"/>
                    </a:lnTo>
                    <a:lnTo>
                      <a:pt x="115" y="2393"/>
                    </a:lnTo>
                    <a:lnTo>
                      <a:pt x="53" y="2278"/>
                    </a:lnTo>
                    <a:lnTo>
                      <a:pt x="18" y="2190"/>
                    </a:lnTo>
                    <a:lnTo>
                      <a:pt x="0" y="2092"/>
                    </a:lnTo>
                    <a:lnTo>
                      <a:pt x="0" y="1995"/>
                    </a:lnTo>
                    <a:lnTo>
                      <a:pt x="9" y="1951"/>
                    </a:lnTo>
                    <a:lnTo>
                      <a:pt x="18" y="1907"/>
                    </a:lnTo>
                    <a:lnTo>
                      <a:pt x="53" y="1819"/>
                    </a:lnTo>
                    <a:lnTo>
                      <a:pt x="106" y="1739"/>
                    </a:lnTo>
                    <a:lnTo>
                      <a:pt x="168" y="1660"/>
                    </a:lnTo>
                    <a:lnTo>
                      <a:pt x="239" y="1589"/>
                    </a:lnTo>
                    <a:lnTo>
                      <a:pt x="327" y="1501"/>
                    </a:lnTo>
                    <a:lnTo>
                      <a:pt x="424" y="1413"/>
                    </a:lnTo>
                    <a:lnTo>
                      <a:pt x="636" y="1254"/>
                    </a:lnTo>
                    <a:lnTo>
                      <a:pt x="839" y="1086"/>
                    </a:lnTo>
                    <a:lnTo>
                      <a:pt x="936" y="1007"/>
                    </a:lnTo>
                    <a:lnTo>
                      <a:pt x="1024" y="909"/>
                    </a:lnTo>
                    <a:lnTo>
                      <a:pt x="1121" y="803"/>
                    </a:lnTo>
                    <a:lnTo>
                      <a:pt x="1201" y="689"/>
                    </a:lnTo>
                    <a:lnTo>
                      <a:pt x="1236" y="618"/>
                    </a:lnTo>
                    <a:lnTo>
                      <a:pt x="1263" y="556"/>
                    </a:lnTo>
                    <a:lnTo>
                      <a:pt x="1289" y="486"/>
                    </a:lnTo>
                    <a:lnTo>
                      <a:pt x="1307" y="415"/>
                    </a:lnTo>
                    <a:lnTo>
                      <a:pt x="1325" y="318"/>
                    </a:lnTo>
                    <a:lnTo>
                      <a:pt x="1325" y="212"/>
                    </a:lnTo>
                    <a:lnTo>
                      <a:pt x="1316" y="106"/>
                    </a:lnTo>
                    <a:lnTo>
                      <a:pt x="1298"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4" name="Freeform 2"/>
              <p:cNvSpPr>
                <a:spLocks noChangeArrowheads="1"/>
              </p:cNvSpPr>
              <p:nvPr/>
            </p:nvSpPr>
            <p:spPr bwMode="gray">
              <a:xfrm>
                <a:off x="5478463" y="1849438"/>
                <a:ext cx="446087" cy="763587"/>
              </a:xfrm>
              <a:custGeom>
                <a:avLst/>
                <a:gdLst>
                  <a:gd name="T0" fmla="*/ 45962095 w 1238"/>
                  <a:gd name="T1" fmla="*/ 53838646 h 2120"/>
                  <a:gd name="T2" fmla="*/ 72319062 w 1238"/>
                  <a:gd name="T3" fmla="*/ 36584101 h 2120"/>
                  <a:gd name="T4" fmla="*/ 101013122 w 1238"/>
                  <a:gd name="T5" fmla="*/ 21795006 h 2120"/>
                  <a:gd name="T6" fmla="*/ 160608255 w 1238"/>
                  <a:gd name="T7" fmla="*/ 0 h 2120"/>
                  <a:gd name="T8" fmla="*/ 112438787 w 1238"/>
                  <a:gd name="T9" fmla="*/ 30875928 h 2120"/>
                  <a:gd name="T10" fmla="*/ 78032075 w 1238"/>
                  <a:gd name="T11" fmla="*/ 56173710 h 2120"/>
                  <a:gd name="T12" fmla="*/ 67774956 w 1238"/>
                  <a:gd name="T13" fmla="*/ 66422344 h 2120"/>
                  <a:gd name="T14" fmla="*/ 52843653 w 1238"/>
                  <a:gd name="T15" fmla="*/ 81341465 h 2120"/>
                  <a:gd name="T16" fmla="*/ 43625002 w 1238"/>
                  <a:gd name="T17" fmla="*/ 100801408 h 2120"/>
                  <a:gd name="T18" fmla="*/ 41288271 w 1238"/>
                  <a:gd name="T19" fmla="*/ 108844644 h 2120"/>
                  <a:gd name="T20" fmla="*/ 42456817 w 1238"/>
                  <a:gd name="T21" fmla="*/ 123634100 h 2120"/>
                  <a:gd name="T22" fmla="*/ 45962095 w 1238"/>
                  <a:gd name="T23" fmla="*/ 131677337 h 2120"/>
                  <a:gd name="T24" fmla="*/ 59724852 w 1238"/>
                  <a:gd name="T25" fmla="*/ 154640054 h 2120"/>
                  <a:gd name="T26" fmla="*/ 74656155 w 1238"/>
                  <a:gd name="T27" fmla="*/ 177472746 h 2120"/>
                  <a:gd name="T28" fmla="*/ 78032075 w 1238"/>
                  <a:gd name="T29" fmla="*/ 183310585 h 2120"/>
                  <a:gd name="T30" fmla="*/ 82705899 w 1238"/>
                  <a:gd name="T31" fmla="*/ 199267392 h 2120"/>
                  <a:gd name="T32" fmla="*/ 80369167 w 1238"/>
                  <a:gd name="T33" fmla="*/ 216521937 h 2120"/>
                  <a:gd name="T34" fmla="*/ 78032075 w 1238"/>
                  <a:gd name="T35" fmla="*/ 222230110 h 2120"/>
                  <a:gd name="T36" fmla="*/ 69981970 w 1238"/>
                  <a:gd name="T37" fmla="*/ 237149232 h 2120"/>
                  <a:gd name="T38" fmla="*/ 58556305 w 1238"/>
                  <a:gd name="T39" fmla="*/ 249732929 h 2120"/>
                  <a:gd name="T40" fmla="*/ 31031152 w 1238"/>
                  <a:gd name="T41" fmla="*/ 270360224 h 2120"/>
                  <a:gd name="T42" fmla="*/ 27525514 w 1238"/>
                  <a:gd name="T43" fmla="*/ 273733333 h 2120"/>
                  <a:gd name="T44" fmla="*/ 24149594 w 1238"/>
                  <a:gd name="T45" fmla="*/ 274901045 h 2120"/>
                  <a:gd name="T46" fmla="*/ 33367884 w 1238"/>
                  <a:gd name="T47" fmla="*/ 265690097 h 2120"/>
                  <a:gd name="T48" fmla="*/ 42456817 w 1238"/>
                  <a:gd name="T49" fmla="*/ 248565578 h 2120"/>
                  <a:gd name="T50" fmla="*/ 45962095 w 1238"/>
                  <a:gd name="T51" fmla="*/ 235981520 h 2120"/>
                  <a:gd name="T52" fmla="*/ 45962095 w 1238"/>
                  <a:gd name="T53" fmla="*/ 230273347 h 2120"/>
                  <a:gd name="T54" fmla="*/ 41288271 w 1238"/>
                  <a:gd name="T55" fmla="*/ 211851450 h 2120"/>
                  <a:gd name="T56" fmla="*/ 29862606 w 1238"/>
                  <a:gd name="T57" fmla="*/ 195894643 h 2120"/>
                  <a:gd name="T58" fmla="*/ 17268395 w 1238"/>
                  <a:gd name="T59" fmla="*/ 179807810 h 2120"/>
                  <a:gd name="T60" fmla="*/ 8049744 w 1238"/>
                  <a:gd name="T61" fmla="*/ 161515579 h 2120"/>
                  <a:gd name="T62" fmla="*/ 1168546 w 1238"/>
                  <a:gd name="T63" fmla="*/ 140888285 h 2120"/>
                  <a:gd name="T64" fmla="*/ 1168546 w 1238"/>
                  <a:gd name="T65" fmla="*/ 120260990 h 2120"/>
                  <a:gd name="T66" fmla="*/ 2337092 w 1238"/>
                  <a:gd name="T67" fmla="*/ 110012356 h 2120"/>
                  <a:gd name="T68" fmla="*/ 10386837 w 1238"/>
                  <a:gd name="T69" fmla="*/ 91590460 h 2120"/>
                  <a:gd name="T70" fmla="*/ 22981047 w 1238"/>
                  <a:gd name="T71" fmla="*/ 74465941 h 2120"/>
                  <a:gd name="T72" fmla="*/ 37912350 w 1238"/>
                  <a:gd name="T73" fmla="*/ 59546819 h 212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1238" h="2120">
                    <a:moveTo>
                      <a:pt x="354" y="415"/>
                    </a:moveTo>
                    <a:lnTo>
                      <a:pt x="354" y="415"/>
                    </a:lnTo>
                    <a:lnTo>
                      <a:pt x="451" y="344"/>
                    </a:lnTo>
                    <a:lnTo>
                      <a:pt x="557" y="282"/>
                    </a:lnTo>
                    <a:lnTo>
                      <a:pt x="672" y="221"/>
                    </a:lnTo>
                    <a:lnTo>
                      <a:pt x="778" y="168"/>
                    </a:lnTo>
                    <a:lnTo>
                      <a:pt x="1008" y="79"/>
                    </a:lnTo>
                    <a:lnTo>
                      <a:pt x="1237" y="0"/>
                    </a:lnTo>
                    <a:lnTo>
                      <a:pt x="866" y="238"/>
                    </a:lnTo>
                    <a:lnTo>
                      <a:pt x="690" y="371"/>
                    </a:lnTo>
                    <a:lnTo>
                      <a:pt x="601" y="433"/>
                    </a:lnTo>
                    <a:lnTo>
                      <a:pt x="522" y="512"/>
                    </a:lnTo>
                    <a:lnTo>
                      <a:pt x="460" y="565"/>
                    </a:lnTo>
                    <a:lnTo>
                      <a:pt x="407" y="627"/>
                    </a:lnTo>
                    <a:lnTo>
                      <a:pt x="363" y="697"/>
                    </a:lnTo>
                    <a:lnTo>
                      <a:pt x="336" y="777"/>
                    </a:lnTo>
                    <a:lnTo>
                      <a:pt x="318" y="839"/>
                    </a:lnTo>
                    <a:lnTo>
                      <a:pt x="318" y="892"/>
                    </a:lnTo>
                    <a:lnTo>
                      <a:pt x="327" y="953"/>
                    </a:lnTo>
                    <a:lnTo>
                      <a:pt x="354" y="1015"/>
                    </a:lnTo>
                    <a:lnTo>
                      <a:pt x="398" y="1104"/>
                    </a:lnTo>
                    <a:lnTo>
                      <a:pt x="460" y="1192"/>
                    </a:lnTo>
                    <a:lnTo>
                      <a:pt x="522" y="1280"/>
                    </a:lnTo>
                    <a:lnTo>
                      <a:pt x="575" y="1368"/>
                    </a:lnTo>
                    <a:lnTo>
                      <a:pt x="601" y="1413"/>
                    </a:lnTo>
                    <a:lnTo>
                      <a:pt x="619" y="1448"/>
                    </a:lnTo>
                    <a:lnTo>
                      <a:pt x="637" y="1536"/>
                    </a:lnTo>
                    <a:lnTo>
                      <a:pt x="628" y="1624"/>
                    </a:lnTo>
                    <a:lnTo>
                      <a:pt x="619" y="1669"/>
                    </a:lnTo>
                    <a:lnTo>
                      <a:pt x="601" y="1713"/>
                    </a:lnTo>
                    <a:lnTo>
                      <a:pt x="575" y="1775"/>
                    </a:lnTo>
                    <a:lnTo>
                      <a:pt x="539" y="1828"/>
                    </a:lnTo>
                    <a:lnTo>
                      <a:pt x="495" y="1881"/>
                    </a:lnTo>
                    <a:lnTo>
                      <a:pt x="451" y="1925"/>
                    </a:lnTo>
                    <a:lnTo>
                      <a:pt x="354" y="2013"/>
                    </a:lnTo>
                    <a:lnTo>
                      <a:pt x="239" y="2084"/>
                    </a:lnTo>
                    <a:lnTo>
                      <a:pt x="212" y="2110"/>
                    </a:lnTo>
                    <a:lnTo>
                      <a:pt x="204" y="2119"/>
                    </a:lnTo>
                    <a:lnTo>
                      <a:pt x="186" y="2119"/>
                    </a:lnTo>
                    <a:lnTo>
                      <a:pt x="257" y="2048"/>
                    </a:lnTo>
                    <a:lnTo>
                      <a:pt x="310" y="1969"/>
                    </a:lnTo>
                    <a:lnTo>
                      <a:pt x="327" y="1916"/>
                    </a:lnTo>
                    <a:lnTo>
                      <a:pt x="345" y="1872"/>
                    </a:lnTo>
                    <a:lnTo>
                      <a:pt x="354" y="1819"/>
                    </a:lnTo>
                    <a:lnTo>
                      <a:pt x="354" y="1775"/>
                    </a:lnTo>
                    <a:lnTo>
                      <a:pt x="345" y="1695"/>
                    </a:lnTo>
                    <a:lnTo>
                      <a:pt x="318" y="1633"/>
                    </a:lnTo>
                    <a:lnTo>
                      <a:pt x="274" y="1572"/>
                    </a:lnTo>
                    <a:lnTo>
                      <a:pt x="230" y="1510"/>
                    </a:lnTo>
                    <a:lnTo>
                      <a:pt x="133" y="1386"/>
                    </a:lnTo>
                    <a:lnTo>
                      <a:pt x="98" y="1315"/>
                    </a:lnTo>
                    <a:lnTo>
                      <a:pt x="62" y="1245"/>
                    </a:lnTo>
                    <a:lnTo>
                      <a:pt x="36" y="1165"/>
                    </a:lnTo>
                    <a:lnTo>
                      <a:pt x="9" y="1086"/>
                    </a:lnTo>
                    <a:lnTo>
                      <a:pt x="0" y="1006"/>
                    </a:lnTo>
                    <a:lnTo>
                      <a:pt x="9" y="927"/>
                    </a:lnTo>
                    <a:lnTo>
                      <a:pt x="18" y="848"/>
                    </a:lnTo>
                    <a:lnTo>
                      <a:pt x="45" y="777"/>
                    </a:lnTo>
                    <a:lnTo>
                      <a:pt x="80" y="706"/>
                    </a:lnTo>
                    <a:lnTo>
                      <a:pt x="124" y="636"/>
                    </a:lnTo>
                    <a:lnTo>
                      <a:pt x="177" y="574"/>
                    </a:lnTo>
                    <a:lnTo>
                      <a:pt x="230" y="512"/>
                    </a:lnTo>
                    <a:lnTo>
                      <a:pt x="292" y="459"/>
                    </a:lnTo>
                    <a:lnTo>
                      <a:pt x="354" y="415"/>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5" name="Freeform 3"/>
              <p:cNvSpPr>
                <a:spLocks noChangeArrowheads="1"/>
              </p:cNvSpPr>
              <p:nvPr/>
            </p:nvSpPr>
            <p:spPr bwMode="gray">
              <a:xfrm>
                <a:off x="5897563" y="2530475"/>
                <a:ext cx="322262" cy="393700"/>
              </a:xfrm>
              <a:custGeom>
                <a:avLst/>
                <a:gdLst>
                  <a:gd name="T0" fmla="*/ 16018551 w 893"/>
                  <a:gd name="T1" fmla="*/ 12539435 h 1095"/>
                  <a:gd name="T2" fmla="*/ 29953044 w 893"/>
                  <a:gd name="T3" fmla="*/ 3490447 h 1095"/>
                  <a:gd name="T4" fmla="*/ 45971595 w 893"/>
                  <a:gd name="T5" fmla="*/ 0 h 1095"/>
                  <a:gd name="T6" fmla="*/ 54045827 w 893"/>
                  <a:gd name="T7" fmla="*/ 0 h 1095"/>
                  <a:gd name="T8" fmla="*/ 67850406 w 893"/>
                  <a:gd name="T9" fmla="*/ 0 h 1095"/>
                  <a:gd name="T10" fmla="*/ 81654984 w 893"/>
                  <a:gd name="T11" fmla="*/ 4653929 h 1095"/>
                  <a:gd name="T12" fmla="*/ 94287438 w 893"/>
                  <a:gd name="T13" fmla="*/ 10341546 h 1095"/>
                  <a:gd name="T14" fmla="*/ 100147698 w 893"/>
                  <a:gd name="T15" fmla="*/ 14866040 h 1095"/>
                  <a:gd name="T16" fmla="*/ 107050168 w 893"/>
                  <a:gd name="T17" fmla="*/ 24044463 h 1095"/>
                  <a:gd name="T18" fmla="*/ 112780152 w 893"/>
                  <a:gd name="T19" fmla="*/ 34256934 h 1095"/>
                  <a:gd name="T20" fmla="*/ 114994124 w 893"/>
                  <a:gd name="T21" fmla="*/ 45761962 h 1095"/>
                  <a:gd name="T22" fmla="*/ 114994124 w 893"/>
                  <a:gd name="T23" fmla="*/ 57137915 h 1095"/>
                  <a:gd name="T24" fmla="*/ 113952276 w 893"/>
                  <a:gd name="T25" fmla="*/ 63989373 h 1095"/>
                  <a:gd name="T26" fmla="*/ 109264140 w 893"/>
                  <a:gd name="T27" fmla="*/ 76528808 h 1095"/>
                  <a:gd name="T28" fmla="*/ 96631686 w 893"/>
                  <a:gd name="T29" fmla="*/ 92429255 h 1095"/>
                  <a:gd name="T30" fmla="*/ 86343481 w 893"/>
                  <a:gd name="T31" fmla="*/ 102770801 h 1095"/>
                  <a:gd name="T32" fmla="*/ 66678281 w 893"/>
                  <a:gd name="T33" fmla="*/ 115310236 h 1095"/>
                  <a:gd name="T34" fmla="*/ 44799470 w 893"/>
                  <a:gd name="T35" fmla="*/ 126686188 h 1095"/>
                  <a:gd name="T36" fmla="*/ 0 w 893"/>
                  <a:gd name="T37" fmla="*/ 141422793 h 1095"/>
                  <a:gd name="T38" fmla="*/ 5730345 w 893"/>
                  <a:gd name="T39" fmla="*/ 136898299 h 1095"/>
                  <a:gd name="T40" fmla="*/ 23050935 w 893"/>
                  <a:gd name="T41" fmla="*/ 126686188 h 1095"/>
                  <a:gd name="T42" fmla="*/ 55217952 w 893"/>
                  <a:gd name="T43" fmla="*/ 102770801 h 1095"/>
                  <a:gd name="T44" fmla="*/ 70194654 w 893"/>
                  <a:gd name="T45" fmla="*/ 89067884 h 1095"/>
                  <a:gd name="T46" fmla="*/ 77096763 w 893"/>
                  <a:gd name="T47" fmla="*/ 78855413 h 1095"/>
                  <a:gd name="T48" fmla="*/ 83999232 w 893"/>
                  <a:gd name="T49" fmla="*/ 61662409 h 1095"/>
                  <a:gd name="T50" fmla="*/ 86343481 w 893"/>
                  <a:gd name="T51" fmla="*/ 49122974 h 1095"/>
                  <a:gd name="T52" fmla="*/ 85171357 w 893"/>
                  <a:gd name="T53" fmla="*/ 43435357 h 1095"/>
                  <a:gd name="T54" fmla="*/ 79441011 w 893"/>
                  <a:gd name="T55" fmla="*/ 29732440 h 1095"/>
                  <a:gd name="T56" fmla="*/ 70194654 w 893"/>
                  <a:gd name="T57" fmla="*/ 18356487 h 1095"/>
                  <a:gd name="T58" fmla="*/ 57562200 w 893"/>
                  <a:gd name="T59" fmla="*/ 11505029 h 1095"/>
                  <a:gd name="T60" fmla="*/ 42585498 w 893"/>
                  <a:gd name="T61" fmla="*/ 8014941 h 1095"/>
                  <a:gd name="T62" fmla="*/ 36855513 w 893"/>
                  <a:gd name="T63" fmla="*/ 8014941 h 1095"/>
                  <a:gd name="T64" fmla="*/ 16018551 w 893"/>
                  <a:gd name="T65" fmla="*/ 12539435 h 1095"/>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893" h="1095">
                    <a:moveTo>
                      <a:pt x="123" y="97"/>
                    </a:moveTo>
                    <a:lnTo>
                      <a:pt x="123" y="97"/>
                    </a:lnTo>
                    <a:lnTo>
                      <a:pt x="177" y="53"/>
                    </a:lnTo>
                    <a:lnTo>
                      <a:pt x="230" y="27"/>
                    </a:lnTo>
                    <a:lnTo>
                      <a:pt x="291" y="9"/>
                    </a:lnTo>
                    <a:lnTo>
                      <a:pt x="353" y="0"/>
                    </a:lnTo>
                    <a:lnTo>
                      <a:pt x="415" y="0"/>
                    </a:lnTo>
                    <a:lnTo>
                      <a:pt x="468" y="0"/>
                    </a:lnTo>
                    <a:lnTo>
                      <a:pt x="521" y="0"/>
                    </a:lnTo>
                    <a:lnTo>
                      <a:pt x="574" y="18"/>
                    </a:lnTo>
                    <a:lnTo>
                      <a:pt x="627" y="36"/>
                    </a:lnTo>
                    <a:lnTo>
                      <a:pt x="671" y="53"/>
                    </a:lnTo>
                    <a:lnTo>
                      <a:pt x="724" y="80"/>
                    </a:lnTo>
                    <a:lnTo>
                      <a:pt x="769" y="115"/>
                    </a:lnTo>
                    <a:lnTo>
                      <a:pt x="795" y="150"/>
                    </a:lnTo>
                    <a:lnTo>
                      <a:pt x="822" y="186"/>
                    </a:lnTo>
                    <a:lnTo>
                      <a:pt x="848" y="221"/>
                    </a:lnTo>
                    <a:lnTo>
                      <a:pt x="866" y="265"/>
                    </a:lnTo>
                    <a:lnTo>
                      <a:pt x="883" y="309"/>
                    </a:lnTo>
                    <a:lnTo>
                      <a:pt x="883" y="354"/>
                    </a:lnTo>
                    <a:lnTo>
                      <a:pt x="892" y="398"/>
                    </a:lnTo>
                    <a:lnTo>
                      <a:pt x="883" y="442"/>
                    </a:lnTo>
                    <a:lnTo>
                      <a:pt x="875" y="495"/>
                    </a:lnTo>
                    <a:lnTo>
                      <a:pt x="857" y="548"/>
                    </a:lnTo>
                    <a:lnTo>
                      <a:pt x="839" y="592"/>
                    </a:lnTo>
                    <a:lnTo>
                      <a:pt x="804" y="636"/>
                    </a:lnTo>
                    <a:lnTo>
                      <a:pt x="742" y="715"/>
                    </a:lnTo>
                    <a:lnTo>
                      <a:pt x="663" y="795"/>
                    </a:lnTo>
                    <a:lnTo>
                      <a:pt x="592" y="848"/>
                    </a:lnTo>
                    <a:lnTo>
                      <a:pt x="512" y="892"/>
                    </a:lnTo>
                    <a:lnTo>
                      <a:pt x="433" y="936"/>
                    </a:lnTo>
                    <a:lnTo>
                      <a:pt x="344" y="980"/>
                    </a:lnTo>
                    <a:lnTo>
                      <a:pt x="177" y="1042"/>
                    </a:lnTo>
                    <a:lnTo>
                      <a:pt x="0" y="1094"/>
                    </a:lnTo>
                    <a:lnTo>
                      <a:pt x="44" y="1059"/>
                    </a:lnTo>
                    <a:lnTo>
                      <a:pt x="177" y="980"/>
                    </a:lnTo>
                    <a:lnTo>
                      <a:pt x="309" y="892"/>
                    </a:lnTo>
                    <a:lnTo>
                      <a:pt x="424" y="795"/>
                    </a:lnTo>
                    <a:lnTo>
                      <a:pt x="486" y="742"/>
                    </a:lnTo>
                    <a:lnTo>
                      <a:pt x="539" y="689"/>
                    </a:lnTo>
                    <a:lnTo>
                      <a:pt x="592" y="610"/>
                    </a:lnTo>
                    <a:lnTo>
                      <a:pt x="636" y="521"/>
                    </a:lnTo>
                    <a:lnTo>
                      <a:pt x="645" y="477"/>
                    </a:lnTo>
                    <a:lnTo>
                      <a:pt x="654" y="424"/>
                    </a:lnTo>
                    <a:lnTo>
                      <a:pt x="663" y="380"/>
                    </a:lnTo>
                    <a:lnTo>
                      <a:pt x="654" y="336"/>
                    </a:lnTo>
                    <a:lnTo>
                      <a:pt x="636" y="274"/>
                    </a:lnTo>
                    <a:lnTo>
                      <a:pt x="610" y="230"/>
                    </a:lnTo>
                    <a:lnTo>
                      <a:pt x="574" y="186"/>
                    </a:lnTo>
                    <a:lnTo>
                      <a:pt x="539" y="142"/>
                    </a:lnTo>
                    <a:lnTo>
                      <a:pt x="495" y="115"/>
                    </a:lnTo>
                    <a:lnTo>
                      <a:pt x="442" y="89"/>
                    </a:lnTo>
                    <a:lnTo>
                      <a:pt x="389" y="71"/>
                    </a:lnTo>
                    <a:lnTo>
                      <a:pt x="327" y="62"/>
                    </a:lnTo>
                    <a:lnTo>
                      <a:pt x="283" y="62"/>
                    </a:lnTo>
                    <a:lnTo>
                      <a:pt x="230" y="71"/>
                    </a:lnTo>
                    <a:lnTo>
                      <a:pt x="123"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6" name="Freeform 4"/>
              <p:cNvSpPr>
                <a:spLocks noChangeArrowheads="1"/>
              </p:cNvSpPr>
              <p:nvPr/>
            </p:nvSpPr>
            <p:spPr bwMode="gray">
              <a:xfrm>
                <a:off x="4892675" y="2549525"/>
                <a:ext cx="1011238" cy="174625"/>
              </a:xfrm>
              <a:custGeom>
                <a:avLst/>
                <a:gdLst>
                  <a:gd name="T0" fmla="*/ 22922714 w 2810"/>
                  <a:gd name="T1" fmla="*/ 21600431 h 487"/>
                  <a:gd name="T2" fmla="*/ 73301080 w 2810"/>
                  <a:gd name="T3" fmla="*/ 5657205 h 487"/>
                  <a:gd name="T4" fmla="*/ 99591109 w 2810"/>
                  <a:gd name="T5" fmla="*/ 1157115 h 487"/>
                  <a:gd name="T6" fmla="*/ 125881137 w 2810"/>
                  <a:gd name="T7" fmla="*/ 0 h 487"/>
                  <a:gd name="T8" fmla="*/ 95058171 w 2810"/>
                  <a:gd name="T9" fmla="*/ 7971793 h 487"/>
                  <a:gd name="T10" fmla="*/ 65271634 w 2810"/>
                  <a:gd name="T11" fmla="*/ 19286202 h 487"/>
                  <a:gd name="T12" fmla="*/ 58407811 w 2810"/>
                  <a:gd name="T13" fmla="*/ 23915019 h 487"/>
                  <a:gd name="T14" fmla="*/ 52709611 w 2810"/>
                  <a:gd name="T15" fmla="*/ 29572224 h 487"/>
                  <a:gd name="T16" fmla="*/ 52709611 w 2810"/>
                  <a:gd name="T17" fmla="*/ 31886453 h 487"/>
                  <a:gd name="T18" fmla="*/ 57242189 w 2810"/>
                  <a:gd name="T19" fmla="*/ 36386543 h 487"/>
                  <a:gd name="T20" fmla="*/ 66437257 w 2810"/>
                  <a:gd name="T21" fmla="*/ 39729518 h 487"/>
                  <a:gd name="T22" fmla="*/ 96223794 w 2810"/>
                  <a:gd name="T23" fmla="*/ 43200862 h 487"/>
                  <a:gd name="T24" fmla="*/ 129377646 w 2810"/>
                  <a:gd name="T25" fmla="*/ 44358336 h 487"/>
                  <a:gd name="T26" fmla="*/ 198016595 w 2810"/>
                  <a:gd name="T27" fmla="*/ 43200862 h 487"/>
                  <a:gd name="T28" fmla="*/ 231040893 w 2810"/>
                  <a:gd name="T29" fmla="*/ 42043748 h 487"/>
                  <a:gd name="T30" fmla="*/ 297478150 w 2810"/>
                  <a:gd name="T31" fmla="*/ 35229428 h 487"/>
                  <a:gd name="T32" fmla="*/ 363785853 w 2810"/>
                  <a:gd name="T33" fmla="*/ 26100521 h 487"/>
                  <a:gd name="T34" fmla="*/ 335294132 w 2810"/>
                  <a:gd name="T35" fmla="*/ 40886633 h 487"/>
                  <a:gd name="T36" fmla="*/ 331797624 w 2810"/>
                  <a:gd name="T37" fmla="*/ 43200862 h 487"/>
                  <a:gd name="T38" fmla="*/ 320400864 w 2810"/>
                  <a:gd name="T39" fmla="*/ 46543838 h 487"/>
                  <a:gd name="T40" fmla="*/ 299809395 w 2810"/>
                  <a:gd name="T41" fmla="*/ 50015540 h 487"/>
                  <a:gd name="T42" fmla="*/ 237904716 w 2810"/>
                  <a:gd name="T43" fmla="*/ 59015720 h 487"/>
                  <a:gd name="T44" fmla="*/ 155667675 w 2810"/>
                  <a:gd name="T45" fmla="*/ 62487064 h 487"/>
                  <a:gd name="T46" fmla="*/ 123679446 w 2810"/>
                  <a:gd name="T47" fmla="*/ 62487064 h 487"/>
                  <a:gd name="T48" fmla="*/ 91561663 w 2810"/>
                  <a:gd name="T49" fmla="*/ 61329949 h 487"/>
                  <a:gd name="T50" fmla="*/ 38981605 w 2810"/>
                  <a:gd name="T51" fmla="*/ 55672745 h 487"/>
                  <a:gd name="T52" fmla="*/ 20591829 w 2810"/>
                  <a:gd name="T53" fmla="*/ 51172655 h 487"/>
                  <a:gd name="T54" fmla="*/ 5827754 w 2810"/>
                  <a:gd name="T55" fmla="*/ 45386723 h 487"/>
                  <a:gd name="T56" fmla="*/ 2331245 w 2810"/>
                  <a:gd name="T57" fmla="*/ 43200862 h 487"/>
                  <a:gd name="T58" fmla="*/ 0 w 2810"/>
                  <a:gd name="T59" fmla="*/ 38700773 h 487"/>
                  <a:gd name="T60" fmla="*/ 1165623 w 2810"/>
                  <a:gd name="T61" fmla="*/ 34072314 h 487"/>
                  <a:gd name="T62" fmla="*/ 6863823 w 2810"/>
                  <a:gd name="T63" fmla="*/ 30729339 h 487"/>
                  <a:gd name="T64" fmla="*/ 22922714 w 2810"/>
                  <a:gd name="T65" fmla="*/ 21600431 h 487"/>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2810" h="487">
                    <a:moveTo>
                      <a:pt x="177" y="168"/>
                    </a:moveTo>
                    <a:lnTo>
                      <a:pt x="177" y="168"/>
                    </a:lnTo>
                    <a:lnTo>
                      <a:pt x="372" y="97"/>
                    </a:lnTo>
                    <a:lnTo>
                      <a:pt x="566" y="44"/>
                    </a:lnTo>
                    <a:lnTo>
                      <a:pt x="663" y="18"/>
                    </a:lnTo>
                    <a:lnTo>
                      <a:pt x="769" y="9"/>
                    </a:lnTo>
                    <a:lnTo>
                      <a:pt x="875" y="0"/>
                    </a:lnTo>
                    <a:lnTo>
                      <a:pt x="972" y="0"/>
                    </a:lnTo>
                    <a:lnTo>
                      <a:pt x="734" y="62"/>
                    </a:lnTo>
                    <a:lnTo>
                      <a:pt x="619" y="106"/>
                    </a:lnTo>
                    <a:lnTo>
                      <a:pt x="504" y="150"/>
                    </a:lnTo>
                    <a:lnTo>
                      <a:pt x="451" y="186"/>
                    </a:lnTo>
                    <a:lnTo>
                      <a:pt x="425" y="203"/>
                    </a:lnTo>
                    <a:lnTo>
                      <a:pt x="407" y="230"/>
                    </a:lnTo>
                    <a:lnTo>
                      <a:pt x="407" y="248"/>
                    </a:lnTo>
                    <a:lnTo>
                      <a:pt x="416" y="265"/>
                    </a:lnTo>
                    <a:lnTo>
                      <a:pt x="442" y="283"/>
                    </a:lnTo>
                    <a:lnTo>
                      <a:pt x="513" y="309"/>
                    </a:lnTo>
                    <a:lnTo>
                      <a:pt x="592" y="318"/>
                    </a:lnTo>
                    <a:lnTo>
                      <a:pt x="743" y="336"/>
                    </a:lnTo>
                    <a:lnTo>
                      <a:pt x="999" y="345"/>
                    </a:lnTo>
                    <a:lnTo>
                      <a:pt x="1264" y="345"/>
                    </a:lnTo>
                    <a:lnTo>
                      <a:pt x="1529" y="336"/>
                    </a:lnTo>
                    <a:lnTo>
                      <a:pt x="1784" y="327"/>
                    </a:lnTo>
                    <a:lnTo>
                      <a:pt x="2041" y="301"/>
                    </a:lnTo>
                    <a:lnTo>
                      <a:pt x="2297" y="274"/>
                    </a:lnTo>
                    <a:lnTo>
                      <a:pt x="2809" y="203"/>
                    </a:lnTo>
                    <a:lnTo>
                      <a:pt x="2695" y="256"/>
                    </a:lnTo>
                    <a:lnTo>
                      <a:pt x="2589" y="318"/>
                    </a:lnTo>
                    <a:lnTo>
                      <a:pt x="2562" y="336"/>
                    </a:lnTo>
                    <a:lnTo>
                      <a:pt x="2536" y="345"/>
                    </a:lnTo>
                    <a:lnTo>
                      <a:pt x="2474" y="362"/>
                    </a:lnTo>
                    <a:lnTo>
                      <a:pt x="2315" y="389"/>
                    </a:lnTo>
                    <a:lnTo>
                      <a:pt x="2156" y="415"/>
                    </a:lnTo>
                    <a:lnTo>
                      <a:pt x="1837" y="459"/>
                    </a:lnTo>
                    <a:lnTo>
                      <a:pt x="1520" y="477"/>
                    </a:lnTo>
                    <a:lnTo>
                      <a:pt x="1202" y="486"/>
                    </a:lnTo>
                    <a:lnTo>
                      <a:pt x="955" y="486"/>
                    </a:lnTo>
                    <a:lnTo>
                      <a:pt x="707" y="477"/>
                    </a:lnTo>
                    <a:lnTo>
                      <a:pt x="433" y="451"/>
                    </a:lnTo>
                    <a:lnTo>
                      <a:pt x="301" y="433"/>
                    </a:lnTo>
                    <a:lnTo>
                      <a:pt x="159" y="398"/>
                    </a:lnTo>
                    <a:lnTo>
                      <a:pt x="89" y="380"/>
                    </a:lnTo>
                    <a:lnTo>
                      <a:pt x="45" y="353"/>
                    </a:lnTo>
                    <a:lnTo>
                      <a:pt x="18" y="336"/>
                    </a:lnTo>
                    <a:lnTo>
                      <a:pt x="0" y="318"/>
                    </a:lnTo>
                    <a:lnTo>
                      <a:pt x="0" y="301"/>
                    </a:lnTo>
                    <a:lnTo>
                      <a:pt x="0" y="283"/>
                    </a:lnTo>
                    <a:lnTo>
                      <a:pt x="9" y="265"/>
                    </a:lnTo>
                    <a:lnTo>
                      <a:pt x="53" y="239"/>
                    </a:lnTo>
                    <a:lnTo>
                      <a:pt x="89" y="212"/>
                    </a:lnTo>
                    <a:lnTo>
                      <a:pt x="177" y="168"/>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7" name="Freeform 5"/>
              <p:cNvSpPr>
                <a:spLocks noChangeArrowheads="1"/>
              </p:cNvSpPr>
              <p:nvPr/>
            </p:nvSpPr>
            <p:spPr bwMode="gray">
              <a:xfrm>
                <a:off x="5053013" y="2778125"/>
                <a:ext cx="776287" cy="161925"/>
              </a:xfrm>
              <a:custGeom>
                <a:avLst/>
                <a:gdLst>
                  <a:gd name="T0" fmla="*/ 6871004 w 2156"/>
                  <a:gd name="T1" fmla="*/ 14890263 h 450"/>
                  <a:gd name="T2" fmla="*/ 6871004 w 2156"/>
                  <a:gd name="T3" fmla="*/ 14890263 h 450"/>
                  <a:gd name="T4" fmla="*/ 14908959 w 2156"/>
                  <a:gd name="T5" fmla="*/ 10228982 h 450"/>
                  <a:gd name="T6" fmla="*/ 21779963 w 2156"/>
                  <a:gd name="T7" fmla="*/ 5697241 h 450"/>
                  <a:gd name="T8" fmla="*/ 37855513 w 2156"/>
                  <a:gd name="T9" fmla="*/ 0 h 450"/>
                  <a:gd name="T10" fmla="*/ 37855513 w 2156"/>
                  <a:gd name="T11" fmla="*/ 0 h 450"/>
                  <a:gd name="T12" fmla="*/ 33188430 w 2156"/>
                  <a:gd name="T13" fmla="*/ 6862382 h 450"/>
                  <a:gd name="T14" fmla="*/ 30984509 w 2156"/>
                  <a:gd name="T15" fmla="*/ 10228982 h 450"/>
                  <a:gd name="T16" fmla="*/ 29817918 w 2156"/>
                  <a:gd name="T17" fmla="*/ 13724763 h 450"/>
                  <a:gd name="T18" fmla="*/ 29817918 w 2156"/>
                  <a:gd name="T19" fmla="*/ 13724763 h 450"/>
                  <a:gd name="T20" fmla="*/ 29817918 w 2156"/>
                  <a:gd name="T21" fmla="*/ 16055404 h 450"/>
                  <a:gd name="T22" fmla="*/ 30984509 w 2156"/>
                  <a:gd name="T23" fmla="*/ 18256864 h 450"/>
                  <a:gd name="T24" fmla="*/ 35521971 w 2156"/>
                  <a:gd name="T25" fmla="*/ 21752645 h 450"/>
                  <a:gd name="T26" fmla="*/ 35521971 w 2156"/>
                  <a:gd name="T27" fmla="*/ 21752645 h 450"/>
                  <a:gd name="T28" fmla="*/ 44726517 w 2156"/>
                  <a:gd name="T29" fmla="*/ 25119245 h 450"/>
                  <a:gd name="T30" fmla="*/ 53931423 w 2156"/>
                  <a:gd name="T31" fmla="*/ 27449886 h 450"/>
                  <a:gd name="T32" fmla="*/ 53931423 w 2156"/>
                  <a:gd name="T33" fmla="*/ 27449886 h 450"/>
                  <a:gd name="T34" fmla="*/ 80248489 w 2156"/>
                  <a:gd name="T35" fmla="*/ 29780526 h 450"/>
                  <a:gd name="T36" fmla="*/ 105399323 w 2156"/>
                  <a:gd name="T37" fmla="*/ 30816127 h 450"/>
                  <a:gd name="T38" fmla="*/ 130679419 w 2156"/>
                  <a:gd name="T39" fmla="*/ 30816127 h 450"/>
                  <a:gd name="T40" fmla="*/ 156867223 w 2156"/>
                  <a:gd name="T41" fmla="*/ 30816127 h 450"/>
                  <a:gd name="T42" fmla="*/ 156867223 w 2156"/>
                  <a:gd name="T43" fmla="*/ 30816127 h 450"/>
                  <a:gd name="T44" fmla="*/ 179814137 w 2156"/>
                  <a:gd name="T45" fmla="*/ 28615026 h 450"/>
                  <a:gd name="T46" fmla="*/ 203798021 w 2156"/>
                  <a:gd name="T47" fmla="*/ 26284386 h 450"/>
                  <a:gd name="T48" fmla="*/ 249691129 w 2156"/>
                  <a:gd name="T49" fmla="*/ 18256864 h 450"/>
                  <a:gd name="T50" fmla="*/ 249691129 w 2156"/>
                  <a:gd name="T51" fmla="*/ 18256864 h 450"/>
                  <a:gd name="T52" fmla="*/ 256562493 w 2156"/>
                  <a:gd name="T53" fmla="*/ 23953745 h 450"/>
                  <a:gd name="T54" fmla="*/ 263433498 w 2156"/>
                  <a:gd name="T55" fmla="*/ 28615026 h 450"/>
                  <a:gd name="T56" fmla="*/ 279379426 w 2156"/>
                  <a:gd name="T57" fmla="*/ 36642908 h 450"/>
                  <a:gd name="T58" fmla="*/ 279379426 w 2156"/>
                  <a:gd name="T59" fmla="*/ 36642908 h 450"/>
                  <a:gd name="T60" fmla="*/ 250728459 w 2156"/>
                  <a:gd name="T61" fmla="*/ 43505289 h 450"/>
                  <a:gd name="T62" fmla="*/ 222207113 w 2156"/>
                  <a:gd name="T63" fmla="*/ 49072991 h 450"/>
                  <a:gd name="T64" fmla="*/ 193556146 w 2156"/>
                  <a:gd name="T65" fmla="*/ 53604732 h 450"/>
                  <a:gd name="T66" fmla="*/ 164905178 w 2156"/>
                  <a:gd name="T67" fmla="*/ 56971332 h 450"/>
                  <a:gd name="T68" fmla="*/ 164905178 w 2156"/>
                  <a:gd name="T69" fmla="*/ 56971332 h 450"/>
                  <a:gd name="T70" fmla="*/ 137550423 w 2156"/>
                  <a:gd name="T71" fmla="*/ 58136473 h 450"/>
                  <a:gd name="T72" fmla="*/ 110066407 w 2156"/>
                  <a:gd name="T73" fmla="*/ 58136473 h 450"/>
                  <a:gd name="T74" fmla="*/ 82452409 w 2156"/>
                  <a:gd name="T75" fmla="*/ 55935372 h 450"/>
                  <a:gd name="T76" fmla="*/ 54968393 w 2156"/>
                  <a:gd name="T77" fmla="*/ 52439591 h 450"/>
                  <a:gd name="T78" fmla="*/ 54968393 w 2156"/>
                  <a:gd name="T79" fmla="*/ 52439591 h 450"/>
                  <a:gd name="T80" fmla="*/ 34355381 w 2156"/>
                  <a:gd name="T81" fmla="*/ 47907490 h 450"/>
                  <a:gd name="T82" fmla="*/ 24113505 w 2156"/>
                  <a:gd name="T83" fmla="*/ 45706390 h 450"/>
                  <a:gd name="T84" fmla="*/ 13742008 w 2156"/>
                  <a:gd name="T85" fmla="*/ 41174649 h 450"/>
                  <a:gd name="T86" fmla="*/ 13742008 w 2156"/>
                  <a:gd name="T87" fmla="*/ 41174649 h 450"/>
                  <a:gd name="T88" fmla="*/ 5704413 w 2156"/>
                  <a:gd name="T89" fmla="*/ 35477408 h 450"/>
                  <a:gd name="T90" fmla="*/ 2333542 w 2156"/>
                  <a:gd name="T91" fmla="*/ 31981627 h 450"/>
                  <a:gd name="T92" fmla="*/ 0 w 2156"/>
                  <a:gd name="T93" fmla="*/ 28615026 h 450"/>
                  <a:gd name="T94" fmla="*/ 0 w 2156"/>
                  <a:gd name="T95" fmla="*/ 28615026 h 450"/>
                  <a:gd name="T96" fmla="*/ 0 w 2156"/>
                  <a:gd name="T97" fmla="*/ 23953745 h 450"/>
                  <a:gd name="T98" fmla="*/ 2333542 w 2156"/>
                  <a:gd name="T99" fmla="*/ 20587504 h 450"/>
                  <a:gd name="T100" fmla="*/ 4667084 w 2156"/>
                  <a:gd name="T101" fmla="*/ 17091364 h 450"/>
                  <a:gd name="T102" fmla="*/ 6871004 w 2156"/>
                  <a:gd name="T103" fmla="*/ 14890263 h 450"/>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156" h="450">
                    <a:moveTo>
                      <a:pt x="53" y="115"/>
                    </a:moveTo>
                    <a:lnTo>
                      <a:pt x="53" y="115"/>
                    </a:lnTo>
                    <a:lnTo>
                      <a:pt x="115" y="79"/>
                    </a:lnTo>
                    <a:lnTo>
                      <a:pt x="168" y="44"/>
                    </a:lnTo>
                    <a:lnTo>
                      <a:pt x="292" y="0"/>
                    </a:lnTo>
                    <a:lnTo>
                      <a:pt x="256" y="53"/>
                    </a:lnTo>
                    <a:lnTo>
                      <a:pt x="239" y="79"/>
                    </a:lnTo>
                    <a:lnTo>
                      <a:pt x="230" y="106"/>
                    </a:lnTo>
                    <a:lnTo>
                      <a:pt x="230" y="124"/>
                    </a:lnTo>
                    <a:lnTo>
                      <a:pt x="239" y="141"/>
                    </a:lnTo>
                    <a:lnTo>
                      <a:pt x="274" y="168"/>
                    </a:lnTo>
                    <a:lnTo>
                      <a:pt x="345" y="194"/>
                    </a:lnTo>
                    <a:lnTo>
                      <a:pt x="416" y="212"/>
                    </a:lnTo>
                    <a:lnTo>
                      <a:pt x="619" y="230"/>
                    </a:lnTo>
                    <a:lnTo>
                      <a:pt x="813" y="238"/>
                    </a:lnTo>
                    <a:lnTo>
                      <a:pt x="1008" y="238"/>
                    </a:lnTo>
                    <a:lnTo>
                      <a:pt x="1210" y="238"/>
                    </a:lnTo>
                    <a:lnTo>
                      <a:pt x="1387" y="221"/>
                    </a:lnTo>
                    <a:lnTo>
                      <a:pt x="1572" y="203"/>
                    </a:lnTo>
                    <a:lnTo>
                      <a:pt x="1926" y="141"/>
                    </a:lnTo>
                    <a:lnTo>
                      <a:pt x="1979" y="185"/>
                    </a:lnTo>
                    <a:lnTo>
                      <a:pt x="2032" y="221"/>
                    </a:lnTo>
                    <a:lnTo>
                      <a:pt x="2155" y="283"/>
                    </a:lnTo>
                    <a:lnTo>
                      <a:pt x="1934" y="336"/>
                    </a:lnTo>
                    <a:lnTo>
                      <a:pt x="1714" y="379"/>
                    </a:lnTo>
                    <a:lnTo>
                      <a:pt x="1493" y="414"/>
                    </a:lnTo>
                    <a:lnTo>
                      <a:pt x="1272" y="440"/>
                    </a:lnTo>
                    <a:lnTo>
                      <a:pt x="1061" y="449"/>
                    </a:lnTo>
                    <a:lnTo>
                      <a:pt x="849" y="449"/>
                    </a:lnTo>
                    <a:lnTo>
                      <a:pt x="636" y="432"/>
                    </a:lnTo>
                    <a:lnTo>
                      <a:pt x="424" y="405"/>
                    </a:lnTo>
                    <a:lnTo>
                      <a:pt x="265" y="370"/>
                    </a:lnTo>
                    <a:lnTo>
                      <a:pt x="186" y="353"/>
                    </a:lnTo>
                    <a:lnTo>
                      <a:pt x="106" y="318"/>
                    </a:lnTo>
                    <a:lnTo>
                      <a:pt x="44" y="274"/>
                    </a:lnTo>
                    <a:lnTo>
                      <a:pt x="18" y="247"/>
                    </a:lnTo>
                    <a:lnTo>
                      <a:pt x="0" y="221"/>
                    </a:lnTo>
                    <a:lnTo>
                      <a:pt x="0" y="185"/>
                    </a:lnTo>
                    <a:lnTo>
                      <a:pt x="18" y="159"/>
                    </a:lnTo>
                    <a:lnTo>
                      <a:pt x="36" y="132"/>
                    </a:lnTo>
                    <a:lnTo>
                      <a:pt x="53" y="115"/>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8" name="Freeform 6"/>
              <p:cNvSpPr>
                <a:spLocks noChangeArrowheads="1"/>
              </p:cNvSpPr>
              <p:nvPr/>
            </p:nvSpPr>
            <p:spPr bwMode="gray">
              <a:xfrm>
                <a:off x="5113338" y="2997200"/>
                <a:ext cx="681037" cy="165100"/>
              </a:xfrm>
              <a:custGeom>
                <a:avLst/>
                <a:gdLst>
                  <a:gd name="T0" fmla="*/ 5706881 w 1891"/>
                  <a:gd name="T1" fmla="*/ 12495558 h 460"/>
                  <a:gd name="T2" fmla="*/ 5706881 w 1891"/>
                  <a:gd name="T3" fmla="*/ 12495558 h 460"/>
                  <a:gd name="T4" fmla="*/ 12581357 w 1891"/>
                  <a:gd name="T5" fmla="*/ 9146181 h 460"/>
                  <a:gd name="T6" fmla="*/ 19455833 w 1891"/>
                  <a:gd name="T7" fmla="*/ 5667955 h 460"/>
                  <a:gd name="T8" fmla="*/ 34372020 w 1891"/>
                  <a:gd name="T9" fmla="*/ 0 h 460"/>
                  <a:gd name="T10" fmla="*/ 34372020 w 1891"/>
                  <a:gd name="T11" fmla="*/ 0 h 460"/>
                  <a:gd name="T12" fmla="*/ 28664779 w 1891"/>
                  <a:gd name="T13" fmla="*/ 5667955 h 460"/>
                  <a:gd name="T14" fmla="*/ 27497544 w 1891"/>
                  <a:gd name="T15" fmla="*/ 9146181 h 460"/>
                  <a:gd name="T16" fmla="*/ 27497544 w 1891"/>
                  <a:gd name="T17" fmla="*/ 12495558 h 460"/>
                  <a:gd name="T18" fmla="*/ 27497544 w 1891"/>
                  <a:gd name="T19" fmla="*/ 12495558 h 460"/>
                  <a:gd name="T20" fmla="*/ 32166843 w 1891"/>
                  <a:gd name="T21" fmla="*/ 15973425 h 460"/>
                  <a:gd name="T22" fmla="*/ 36706490 w 1891"/>
                  <a:gd name="T23" fmla="*/ 18163512 h 460"/>
                  <a:gd name="T24" fmla="*/ 48120612 w 1891"/>
                  <a:gd name="T25" fmla="*/ 20482091 h 460"/>
                  <a:gd name="T26" fmla="*/ 48120612 w 1891"/>
                  <a:gd name="T27" fmla="*/ 20482091 h 460"/>
                  <a:gd name="T28" fmla="*/ 71078510 w 1891"/>
                  <a:gd name="T29" fmla="*/ 22801028 h 460"/>
                  <a:gd name="T30" fmla="*/ 94036408 w 1891"/>
                  <a:gd name="T31" fmla="*/ 24990756 h 460"/>
                  <a:gd name="T32" fmla="*/ 115827071 w 1891"/>
                  <a:gd name="T33" fmla="*/ 24990756 h 460"/>
                  <a:gd name="T34" fmla="*/ 138525303 w 1891"/>
                  <a:gd name="T35" fmla="*/ 23960317 h 460"/>
                  <a:gd name="T36" fmla="*/ 138525303 w 1891"/>
                  <a:gd name="T37" fmla="*/ 23960317 h 460"/>
                  <a:gd name="T38" fmla="*/ 155776319 w 1891"/>
                  <a:gd name="T39" fmla="*/ 22801028 h 460"/>
                  <a:gd name="T40" fmla="*/ 171859741 w 1891"/>
                  <a:gd name="T41" fmla="*/ 20482091 h 460"/>
                  <a:gd name="T42" fmla="*/ 205064526 w 1891"/>
                  <a:gd name="T43" fmla="*/ 14814136 h 460"/>
                  <a:gd name="T44" fmla="*/ 205064526 w 1891"/>
                  <a:gd name="T45" fmla="*/ 14814136 h 460"/>
                  <a:gd name="T46" fmla="*/ 224520360 w 1891"/>
                  <a:gd name="T47" fmla="*/ 24990756 h 460"/>
                  <a:gd name="T48" fmla="*/ 245143428 w 1891"/>
                  <a:gd name="T49" fmla="*/ 34136937 h 460"/>
                  <a:gd name="T50" fmla="*/ 245143428 w 1891"/>
                  <a:gd name="T51" fmla="*/ 34136937 h 460"/>
                  <a:gd name="T52" fmla="*/ 229060006 w 1891"/>
                  <a:gd name="T53" fmla="*/ 40964181 h 460"/>
                  <a:gd name="T54" fmla="*/ 213106237 w 1891"/>
                  <a:gd name="T55" fmla="*/ 46632495 h 460"/>
                  <a:gd name="T56" fmla="*/ 195855221 w 1891"/>
                  <a:gd name="T57" fmla="*/ 50110362 h 460"/>
                  <a:gd name="T58" fmla="*/ 178734217 w 1891"/>
                  <a:gd name="T59" fmla="*/ 53459739 h 460"/>
                  <a:gd name="T60" fmla="*/ 178734217 w 1891"/>
                  <a:gd name="T61" fmla="*/ 53459739 h 460"/>
                  <a:gd name="T62" fmla="*/ 151236673 w 1891"/>
                  <a:gd name="T63" fmla="*/ 57968405 h 460"/>
                  <a:gd name="T64" fmla="*/ 121533952 w 1891"/>
                  <a:gd name="T65" fmla="*/ 59127694 h 460"/>
                  <a:gd name="T66" fmla="*/ 92869173 w 1891"/>
                  <a:gd name="T67" fmla="*/ 59127694 h 460"/>
                  <a:gd name="T68" fmla="*/ 64204394 w 1891"/>
                  <a:gd name="T69" fmla="*/ 55778317 h 460"/>
                  <a:gd name="T70" fmla="*/ 64204394 w 1891"/>
                  <a:gd name="T71" fmla="*/ 55778317 h 460"/>
                  <a:gd name="T72" fmla="*/ 51622677 w 1891"/>
                  <a:gd name="T73" fmla="*/ 53459739 h 460"/>
                  <a:gd name="T74" fmla="*/ 39041319 w 1891"/>
                  <a:gd name="T75" fmla="*/ 50110362 h 460"/>
                  <a:gd name="T76" fmla="*/ 26330309 w 1891"/>
                  <a:gd name="T77" fmla="*/ 45472847 h 460"/>
                  <a:gd name="T78" fmla="*/ 14916187 w 1891"/>
                  <a:gd name="T79" fmla="*/ 40964181 h 460"/>
                  <a:gd name="T80" fmla="*/ 14916187 w 1891"/>
                  <a:gd name="T81" fmla="*/ 40964181 h 460"/>
                  <a:gd name="T82" fmla="*/ 6874476 w 1891"/>
                  <a:gd name="T83" fmla="*/ 35296227 h 460"/>
                  <a:gd name="T84" fmla="*/ 3502064 w 1891"/>
                  <a:gd name="T85" fmla="*/ 30787561 h 460"/>
                  <a:gd name="T86" fmla="*/ 1167235 w 1891"/>
                  <a:gd name="T87" fmla="*/ 26150045 h 460"/>
                  <a:gd name="T88" fmla="*/ 1167235 w 1891"/>
                  <a:gd name="T89" fmla="*/ 26150045 h 460"/>
                  <a:gd name="T90" fmla="*/ 0 w 1891"/>
                  <a:gd name="T91" fmla="*/ 22801028 h 460"/>
                  <a:gd name="T92" fmla="*/ 1167235 w 1891"/>
                  <a:gd name="T93" fmla="*/ 19322802 h 460"/>
                  <a:gd name="T94" fmla="*/ 3502064 w 1891"/>
                  <a:gd name="T95" fmla="*/ 15973425 h 460"/>
                  <a:gd name="T96" fmla="*/ 5706881 w 1891"/>
                  <a:gd name="T97" fmla="*/ 12495558 h 460"/>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891" h="460">
                    <a:moveTo>
                      <a:pt x="44" y="97"/>
                    </a:moveTo>
                    <a:lnTo>
                      <a:pt x="44" y="97"/>
                    </a:lnTo>
                    <a:lnTo>
                      <a:pt x="97" y="71"/>
                    </a:lnTo>
                    <a:lnTo>
                      <a:pt x="150" y="44"/>
                    </a:lnTo>
                    <a:lnTo>
                      <a:pt x="265" y="0"/>
                    </a:lnTo>
                    <a:lnTo>
                      <a:pt x="221" y="44"/>
                    </a:lnTo>
                    <a:lnTo>
                      <a:pt x="212" y="71"/>
                    </a:lnTo>
                    <a:lnTo>
                      <a:pt x="212" y="97"/>
                    </a:lnTo>
                    <a:lnTo>
                      <a:pt x="248" y="124"/>
                    </a:lnTo>
                    <a:lnTo>
                      <a:pt x="283" y="141"/>
                    </a:lnTo>
                    <a:lnTo>
                      <a:pt x="371" y="159"/>
                    </a:lnTo>
                    <a:lnTo>
                      <a:pt x="548" y="177"/>
                    </a:lnTo>
                    <a:lnTo>
                      <a:pt x="725" y="194"/>
                    </a:lnTo>
                    <a:lnTo>
                      <a:pt x="893" y="194"/>
                    </a:lnTo>
                    <a:lnTo>
                      <a:pt x="1068" y="186"/>
                    </a:lnTo>
                    <a:lnTo>
                      <a:pt x="1201" y="177"/>
                    </a:lnTo>
                    <a:lnTo>
                      <a:pt x="1325" y="159"/>
                    </a:lnTo>
                    <a:lnTo>
                      <a:pt x="1581" y="115"/>
                    </a:lnTo>
                    <a:lnTo>
                      <a:pt x="1731" y="194"/>
                    </a:lnTo>
                    <a:lnTo>
                      <a:pt x="1890" y="265"/>
                    </a:lnTo>
                    <a:lnTo>
                      <a:pt x="1766" y="318"/>
                    </a:lnTo>
                    <a:lnTo>
                      <a:pt x="1643" y="362"/>
                    </a:lnTo>
                    <a:lnTo>
                      <a:pt x="1510" y="389"/>
                    </a:lnTo>
                    <a:lnTo>
                      <a:pt x="1378" y="415"/>
                    </a:lnTo>
                    <a:lnTo>
                      <a:pt x="1166" y="450"/>
                    </a:lnTo>
                    <a:lnTo>
                      <a:pt x="937" y="459"/>
                    </a:lnTo>
                    <a:lnTo>
                      <a:pt x="716" y="459"/>
                    </a:lnTo>
                    <a:lnTo>
                      <a:pt x="495" y="433"/>
                    </a:lnTo>
                    <a:lnTo>
                      <a:pt x="398" y="415"/>
                    </a:lnTo>
                    <a:lnTo>
                      <a:pt x="301" y="389"/>
                    </a:lnTo>
                    <a:lnTo>
                      <a:pt x="203" y="353"/>
                    </a:lnTo>
                    <a:lnTo>
                      <a:pt x="115" y="318"/>
                    </a:lnTo>
                    <a:lnTo>
                      <a:pt x="53" y="274"/>
                    </a:lnTo>
                    <a:lnTo>
                      <a:pt x="27" y="239"/>
                    </a:lnTo>
                    <a:lnTo>
                      <a:pt x="9" y="203"/>
                    </a:lnTo>
                    <a:lnTo>
                      <a:pt x="0" y="177"/>
                    </a:lnTo>
                    <a:lnTo>
                      <a:pt x="9" y="150"/>
                    </a:lnTo>
                    <a:lnTo>
                      <a:pt x="27" y="124"/>
                    </a:lnTo>
                    <a:lnTo>
                      <a:pt x="44" y="97"/>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79" name="Freeform 7"/>
              <p:cNvSpPr>
                <a:spLocks noChangeArrowheads="1"/>
              </p:cNvSpPr>
              <p:nvPr/>
            </p:nvSpPr>
            <p:spPr bwMode="gray">
              <a:xfrm>
                <a:off x="4730750" y="3143250"/>
                <a:ext cx="1400175" cy="212725"/>
              </a:xfrm>
              <a:custGeom>
                <a:avLst/>
                <a:gdLst>
                  <a:gd name="T0" fmla="*/ 45781185 w 3888"/>
                  <a:gd name="T1" fmla="*/ 10294742 h 593"/>
                  <a:gd name="T2" fmla="*/ 69903953 w 3888"/>
                  <a:gd name="T3" fmla="*/ 3474628 h 593"/>
                  <a:gd name="T4" fmla="*/ 95063888 w 3888"/>
                  <a:gd name="T5" fmla="*/ 0 h 593"/>
                  <a:gd name="T6" fmla="*/ 105439516 w 3888"/>
                  <a:gd name="T7" fmla="*/ 0 h 593"/>
                  <a:gd name="T8" fmla="*/ 115685138 w 3888"/>
                  <a:gd name="T9" fmla="*/ 3474628 h 593"/>
                  <a:gd name="T10" fmla="*/ 99732938 w 3888"/>
                  <a:gd name="T11" fmla="*/ 5662144 h 593"/>
                  <a:gd name="T12" fmla="*/ 69903953 w 3888"/>
                  <a:gd name="T13" fmla="*/ 13640587 h 593"/>
                  <a:gd name="T14" fmla="*/ 56156453 w 3888"/>
                  <a:gd name="T15" fmla="*/ 19302731 h 593"/>
                  <a:gd name="T16" fmla="*/ 46948358 w 3888"/>
                  <a:gd name="T17" fmla="*/ 26123204 h 593"/>
                  <a:gd name="T18" fmla="*/ 45781185 w 3888"/>
                  <a:gd name="T19" fmla="*/ 28439503 h 593"/>
                  <a:gd name="T20" fmla="*/ 49282703 w 3888"/>
                  <a:gd name="T21" fmla="*/ 35259617 h 593"/>
                  <a:gd name="T22" fmla="*/ 56156453 w 3888"/>
                  <a:gd name="T23" fmla="*/ 37575916 h 593"/>
                  <a:gd name="T24" fmla="*/ 95063888 w 3888"/>
                  <a:gd name="T25" fmla="*/ 47742234 h 593"/>
                  <a:gd name="T26" fmla="*/ 136306028 w 3888"/>
                  <a:gd name="T27" fmla="*/ 53404378 h 593"/>
                  <a:gd name="T28" fmla="*/ 166135013 w 3888"/>
                  <a:gd name="T29" fmla="*/ 55720677 h 593"/>
                  <a:gd name="T30" fmla="*/ 226830871 w 3888"/>
                  <a:gd name="T31" fmla="*/ 56878647 h 593"/>
                  <a:gd name="T32" fmla="*/ 316188181 w 3888"/>
                  <a:gd name="T33" fmla="*/ 55720677 h 593"/>
                  <a:gd name="T34" fmla="*/ 376884039 w 3888"/>
                  <a:gd name="T35" fmla="*/ 51216503 h 593"/>
                  <a:gd name="T36" fmla="*/ 444453286 w 3888"/>
                  <a:gd name="T37" fmla="*/ 40921761 h 593"/>
                  <a:gd name="T38" fmla="*/ 467408882 w 3888"/>
                  <a:gd name="T39" fmla="*/ 36417946 h 593"/>
                  <a:gd name="T40" fmla="*/ 488029772 w 3888"/>
                  <a:gd name="T41" fmla="*/ 27281174 h 593"/>
                  <a:gd name="T42" fmla="*/ 492569177 w 3888"/>
                  <a:gd name="T43" fmla="*/ 21619030 h 593"/>
                  <a:gd name="T44" fmla="*/ 494903522 w 3888"/>
                  <a:gd name="T45" fmla="*/ 13640587 h 593"/>
                  <a:gd name="T46" fmla="*/ 490364117 w 3888"/>
                  <a:gd name="T47" fmla="*/ 5662144 h 593"/>
                  <a:gd name="T48" fmla="*/ 494903522 w 3888"/>
                  <a:gd name="T49" fmla="*/ 9136772 h 593"/>
                  <a:gd name="T50" fmla="*/ 502944445 w 3888"/>
                  <a:gd name="T51" fmla="*/ 15956886 h 593"/>
                  <a:gd name="T52" fmla="*/ 504111617 w 3888"/>
                  <a:gd name="T53" fmla="*/ 21619030 h 593"/>
                  <a:gd name="T54" fmla="*/ 500609739 w 3888"/>
                  <a:gd name="T55" fmla="*/ 27281174 h 593"/>
                  <a:gd name="T56" fmla="*/ 491531650 w 3888"/>
                  <a:gd name="T57" fmla="*/ 35259617 h 593"/>
                  <a:gd name="T58" fmla="*/ 485695427 w 3888"/>
                  <a:gd name="T59" fmla="*/ 38734245 h 593"/>
                  <a:gd name="T60" fmla="*/ 450289510 w 3888"/>
                  <a:gd name="T61" fmla="*/ 52246049 h 593"/>
                  <a:gd name="T62" fmla="*/ 413586774 w 3888"/>
                  <a:gd name="T63" fmla="*/ 61382821 h 593"/>
                  <a:gd name="T64" fmla="*/ 386092134 w 3888"/>
                  <a:gd name="T65" fmla="*/ 65886636 h 593"/>
                  <a:gd name="T66" fmla="*/ 332140381 w 3888"/>
                  <a:gd name="T67" fmla="*/ 72707109 h 593"/>
                  <a:gd name="T68" fmla="*/ 277151100 w 3888"/>
                  <a:gd name="T69" fmla="*/ 76181378 h 593"/>
                  <a:gd name="T70" fmla="*/ 194796826 w 3888"/>
                  <a:gd name="T71" fmla="*/ 76181378 h 593"/>
                  <a:gd name="T72" fmla="*/ 153555046 w 3888"/>
                  <a:gd name="T73" fmla="*/ 73865079 h 593"/>
                  <a:gd name="T74" fmla="*/ 71071126 w 3888"/>
                  <a:gd name="T75" fmla="*/ 65886636 h 593"/>
                  <a:gd name="T76" fmla="*/ 29699340 w 3888"/>
                  <a:gd name="T77" fmla="*/ 59066522 h 593"/>
                  <a:gd name="T78" fmla="*/ 8040923 w 3888"/>
                  <a:gd name="T79" fmla="*/ 52246049 h 593"/>
                  <a:gd name="T80" fmla="*/ 2204699 w 3888"/>
                  <a:gd name="T81" fmla="*/ 47742234 h 593"/>
                  <a:gd name="T82" fmla="*/ 0 w 3888"/>
                  <a:gd name="T83" fmla="*/ 43238060 h 593"/>
                  <a:gd name="T84" fmla="*/ 2204699 w 3888"/>
                  <a:gd name="T85" fmla="*/ 35259617 h 593"/>
                  <a:gd name="T86" fmla="*/ 5706577 w 3888"/>
                  <a:gd name="T87" fmla="*/ 30755802 h 593"/>
                  <a:gd name="T88" fmla="*/ 23993122 w 3888"/>
                  <a:gd name="T89" fmla="*/ 19302731 h 593"/>
                  <a:gd name="T90" fmla="*/ 45781185 w 3888"/>
                  <a:gd name="T91" fmla="*/ 10294742 h 593"/>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888" h="593">
                    <a:moveTo>
                      <a:pt x="353" y="80"/>
                    </a:moveTo>
                    <a:lnTo>
                      <a:pt x="353" y="80"/>
                    </a:lnTo>
                    <a:lnTo>
                      <a:pt x="442" y="53"/>
                    </a:lnTo>
                    <a:lnTo>
                      <a:pt x="539" y="27"/>
                    </a:lnTo>
                    <a:lnTo>
                      <a:pt x="636" y="9"/>
                    </a:lnTo>
                    <a:lnTo>
                      <a:pt x="733" y="0"/>
                    </a:lnTo>
                    <a:lnTo>
                      <a:pt x="813" y="0"/>
                    </a:lnTo>
                    <a:lnTo>
                      <a:pt x="857" y="9"/>
                    </a:lnTo>
                    <a:lnTo>
                      <a:pt x="892" y="27"/>
                    </a:lnTo>
                    <a:lnTo>
                      <a:pt x="769" y="44"/>
                    </a:lnTo>
                    <a:lnTo>
                      <a:pt x="654" y="62"/>
                    </a:lnTo>
                    <a:lnTo>
                      <a:pt x="539" y="106"/>
                    </a:lnTo>
                    <a:lnTo>
                      <a:pt x="433" y="150"/>
                    </a:lnTo>
                    <a:lnTo>
                      <a:pt x="389" y="177"/>
                    </a:lnTo>
                    <a:lnTo>
                      <a:pt x="362" y="203"/>
                    </a:lnTo>
                    <a:lnTo>
                      <a:pt x="353" y="221"/>
                    </a:lnTo>
                    <a:lnTo>
                      <a:pt x="362" y="256"/>
                    </a:lnTo>
                    <a:lnTo>
                      <a:pt x="380" y="274"/>
                    </a:lnTo>
                    <a:lnTo>
                      <a:pt x="433" y="292"/>
                    </a:lnTo>
                    <a:lnTo>
                      <a:pt x="583" y="345"/>
                    </a:lnTo>
                    <a:lnTo>
                      <a:pt x="733" y="371"/>
                    </a:lnTo>
                    <a:lnTo>
                      <a:pt x="892" y="398"/>
                    </a:lnTo>
                    <a:lnTo>
                      <a:pt x="1051" y="415"/>
                    </a:lnTo>
                    <a:lnTo>
                      <a:pt x="1281" y="433"/>
                    </a:lnTo>
                    <a:lnTo>
                      <a:pt x="1511" y="442"/>
                    </a:lnTo>
                    <a:lnTo>
                      <a:pt x="1749" y="442"/>
                    </a:lnTo>
                    <a:lnTo>
                      <a:pt x="1979" y="442"/>
                    </a:lnTo>
                    <a:lnTo>
                      <a:pt x="2438" y="433"/>
                    </a:lnTo>
                    <a:lnTo>
                      <a:pt x="2906" y="398"/>
                    </a:lnTo>
                    <a:lnTo>
                      <a:pt x="3259" y="354"/>
                    </a:lnTo>
                    <a:lnTo>
                      <a:pt x="3427" y="318"/>
                    </a:lnTo>
                    <a:lnTo>
                      <a:pt x="3604" y="283"/>
                    </a:lnTo>
                    <a:lnTo>
                      <a:pt x="3710" y="239"/>
                    </a:lnTo>
                    <a:lnTo>
                      <a:pt x="3763" y="212"/>
                    </a:lnTo>
                    <a:lnTo>
                      <a:pt x="3798" y="168"/>
                    </a:lnTo>
                    <a:lnTo>
                      <a:pt x="3816" y="133"/>
                    </a:lnTo>
                    <a:lnTo>
                      <a:pt x="3816" y="106"/>
                    </a:lnTo>
                    <a:lnTo>
                      <a:pt x="3798" y="71"/>
                    </a:lnTo>
                    <a:lnTo>
                      <a:pt x="3781" y="44"/>
                    </a:lnTo>
                    <a:lnTo>
                      <a:pt x="3816" y="71"/>
                    </a:lnTo>
                    <a:lnTo>
                      <a:pt x="3852" y="97"/>
                    </a:lnTo>
                    <a:lnTo>
                      <a:pt x="3878" y="124"/>
                    </a:lnTo>
                    <a:lnTo>
                      <a:pt x="3887" y="150"/>
                    </a:lnTo>
                    <a:lnTo>
                      <a:pt x="3887" y="168"/>
                    </a:lnTo>
                    <a:lnTo>
                      <a:pt x="3860" y="212"/>
                    </a:lnTo>
                    <a:lnTo>
                      <a:pt x="3825" y="248"/>
                    </a:lnTo>
                    <a:lnTo>
                      <a:pt x="3790" y="274"/>
                    </a:lnTo>
                    <a:lnTo>
                      <a:pt x="3745" y="301"/>
                    </a:lnTo>
                    <a:lnTo>
                      <a:pt x="3613" y="362"/>
                    </a:lnTo>
                    <a:lnTo>
                      <a:pt x="3472" y="406"/>
                    </a:lnTo>
                    <a:lnTo>
                      <a:pt x="3330" y="442"/>
                    </a:lnTo>
                    <a:lnTo>
                      <a:pt x="3189" y="477"/>
                    </a:lnTo>
                    <a:lnTo>
                      <a:pt x="2977" y="512"/>
                    </a:lnTo>
                    <a:lnTo>
                      <a:pt x="2773" y="539"/>
                    </a:lnTo>
                    <a:lnTo>
                      <a:pt x="2561" y="565"/>
                    </a:lnTo>
                    <a:lnTo>
                      <a:pt x="2349" y="583"/>
                    </a:lnTo>
                    <a:lnTo>
                      <a:pt x="2137" y="592"/>
                    </a:lnTo>
                    <a:lnTo>
                      <a:pt x="1926" y="592"/>
                    </a:lnTo>
                    <a:lnTo>
                      <a:pt x="1502" y="592"/>
                    </a:lnTo>
                    <a:lnTo>
                      <a:pt x="1184" y="574"/>
                    </a:lnTo>
                    <a:lnTo>
                      <a:pt x="866" y="548"/>
                    </a:lnTo>
                    <a:lnTo>
                      <a:pt x="548" y="512"/>
                    </a:lnTo>
                    <a:lnTo>
                      <a:pt x="229" y="459"/>
                    </a:lnTo>
                    <a:lnTo>
                      <a:pt x="115" y="433"/>
                    </a:lnTo>
                    <a:lnTo>
                      <a:pt x="62" y="406"/>
                    </a:lnTo>
                    <a:lnTo>
                      <a:pt x="17" y="371"/>
                    </a:lnTo>
                    <a:lnTo>
                      <a:pt x="9" y="354"/>
                    </a:lnTo>
                    <a:lnTo>
                      <a:pt x="0" y="336"/>
                    </a:lnTo>
                    <a:lnTo>
                      <a:pt x="0" y="301"/>
                    </a:lnTo>
                    <a:lnTo>
                      <a:pt x="17" y="274"/>
                    </a:lnTo>
                    <a:lnTo>
                      <a:pt x="44" y="239"/>
                    </a:lnTo>
                    <a:lnTo>
                      <a:pt x="115" y="186"/>
                    </a:lnTo>
                    <a:lnTo>
                      <a:pt x="185" y="150"/>
                    </a:lnTo>
                    <a:lnTo>
                      <a:pt x="265" y="115"/>
                    </a:lnTo>
                    <a:lnTo>
                      <a:pt x="353" y="80"/>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0" name="Freeform 8"/>
              <p:cNvSpPr>
                <a:spLocks noChangeArrowheads="1"/>
              </p:cNvSpPr>
              <p:nvPr/>
            </p:nvSpPr>
            <p:spPr bwMode="gray">
              <a:xfrm>
                <a:off x="5002213" y="3263900"/>
                <a:ext cx="1217612" cy="190500"/>
              </a:xfrm>
              <a:custGeom>
                <a:avLst/>
                <a:gdLst>
                  <a:gd name="T0" fmla="*/ 387622319 w 3384"/>
                  <a:gd name="T1" fmla="*/ 27285627 h 531"/>
                  <a:gd name="T2" fmla="*/ 387622319 w 3384"/>
                  <a:gd name="T3" fmla="*/ 27285627 h 531"/>
                  <a:gd name="T4" fmla="*/ 401475534 w 3384"/>
                  <a:gd name="T5" fmla="*/ 22652280 h 531"/>
                  <a:gd name="T6" fmla="*/ 415198856 w 3384"/>
                  <a:gd name="T7" fmla="*/ 16989299 h 531"/>
                  <a:gd name="T8" fmla="*/ 426592019 w 3384"/>
                  <a:gd name="T9" fmla="*/ 10167893 h 531"/>
                  <a:gd name="T10" fmla="*/ 432288241 w 3384"/>
                  <a:gd name="T11" fmla="*/ 5662980 h 531"/>
                  <a:gd name="T12" fmla="*/ 437984823 w 3384"/>
                  <a:gd name="T13" fmla="*/ 0 h 531"/>
                  <a:gd name="T14" fmla="*/ 437984823 w 3384"/>
                  <a:gd name="T15" fmla="*/ 0 h 531"/>
                  <a:gd name="T16" fmla="*/ 436819744 w 3384"/>
                  <a:gd name="T17" fmla="*/ 5662980 h 531"/>
                  <a:gd name="T18" fmla="*/ 434618759 w 3384"/>
                  <a:gd name="T19" fmla="*/ 11326319 h 531"/>
                  <a:gd name="T20" fmla="*/ 431123162 w 3384"/>
                  <a:gd name="T21" fmla="*/ 15830873 h 531"/>
                  <a:gd name="T22" fmla="*/ 427757098 w 3384"/>
                  <a:gd name="T23" fmla="*/ 20464220 h 531"/>
                  <a:gd name="T24" fmla="*/ 418564919 w 3384"/>
                  <a:gd name="T25" fmla="*/ 27285627 h 531"/>
                  <a:gd name="T26" fmla="*/ 409372740 w 3384"/>
                  <a:gd name="T27" fmla="*/ 32948966 h 531"/>
                  <a:gd name="T28" fmla="*/ 409372740 w 3384"/>
                  <a:gd name="T29" fmla="*/ 32948966 h 531"/>
                  <a:gd name="T30" fmla="*/ 389952837 w 3384"/>
                  <a:gd name="T31" fmla="*/ 42087226 h 531"/>
                  <a:gd name="T32" fmla="*/ 370532933 w 3384"/>
                  <a:gd name="T33" fmla="*/ 47750206 h 531"/>
                  <a:gd name="T34" fmla="*/ 348782511 w 3384"/>
                  <a:gd name="T35" fmla="*/ 53413186 h 531"/>
                  <a:gd name="T36" fmla="*/ 328197528 w 3384"/>
                  <a:gd name="T37" fmla="*/ 56759672 h 531"/>
                  <a:gd name="T38" fmla="*/ 328197528 w 3384"/>
                  <a:gd name="T39" fmla="*/ 56759672 h 531"/>
                  <a:gd name="T40" fmla="*/ 283531605 w 3384"/>
                  <a:gd name="T41" fmla="*/ 62422653 h 531"/>
                  <a:gd name="T42" fmla="*/ 238994855 w 3384"/>
                  <a:gd name="T43" fmla="*/ 65897932 h 531"/>
                  <a:gd name="T44" fmla="*/ 194328932 w 3384"/>
                  <a:gd name="T45" fmla="*/ 68214427 h 531"/>
                  <a:gd name="T46" fmla="*/ 149792542 w 3384"/>
                  <a:gd name="T47" fmla="*/ 67056000 h 531"/>
                  <a:gd name="T48" fmla="*/ 149792542 w 3384"/>
                  <a:gd name="T49" fmla="*/ 67056000 h 531"/>
                  <a:gd name="T50" fmla="*/ 118979475 w 3384"/>
                  <a:gd name="T51" fmla="*/ 65897932 h 531"/>
                  <a:gd name="T52" fmla="*/ 88037234 w 3384"/>
                  <a:gd name="T53" fmla="*/ 64739506 h 531"/>
                  <a:gd name="T54" fmla="*/ 58389245 w 3384"/>
                  <a:gd name="T55" fmla="*/ 61393020 h 531"/>
                  <a:gd name="T56" fmla="*/ 27447004 w 3384"/>
                  <a:gd name="T57" fmla="*/ 56759672 h 531"/>
                  <a:gd name="T58" fmla="*/ 27447004 w 3384"/>
                  <a:gd name="T59" fmla="*/ 56759672 h 531"/>
                  <a:gd name="T60" fmla="*/ 13723322 w 3384"/>
                  <a:gd name="T61" fmla="*/ 52254760 h 531"/>
                  <a:gd name="T62" fmla="*/ 5696582 w 3384"/>
                  <a:gd name="T63" fmla="*/ 49938266 h 531"/>
                  <a:gd name="T64" fmla="*/ 0 w 3384"/>
                  <a:gd name="T65" fmla="*/ 46591780 h 531"/>
                  <a:gd name="T66" fmla="*/ 0 w 3384"/>
                  <a:gd name="T67" fmla="*/ 46591780 h 531"/>
                  <a:gd name="T68" fmla="*/ 26281565 w 3384"/>
                  <a:gd name="T69" fmla="*/ 49938266 h 531"/>
                  <a:gd name="T70" fmla="*/ 53728569 w 3384"/>
                  <a:gd name="T71" fmla="*/ 53413186 h 531"/>
                  <a:gd name="T72" fmla="*/ 81175573 w 3384"/>
                  <a:gd name="T73" fmla="*/ 54571613 h 531"/>
                  <a:gd name="T74" fmla="*/ 107457138 w 3384"/>
                  <a:gd name="T75" fmla="*/ 55601246 h 531"/>
                  <a:gd name="T76" fmla="*/ 107457138 w 3384"/>
                  <a:gd name="T77" fmla="*/ 55601246 h 531"/>
                  <a:gd name="T78" fmla="*/ 152123060 w 3384"/>
                  <a:gd name="T79" fmla="*/ 56759672 h 531"/>
                  <a:gd name="T80" fmla="*/ 196659450 w 3384"/>
                  <a:gd name="T81" fmla="*/ 55601246 h 531"/>
                  <a:gd name="T82" fmla="*/ 241195840 w 3384"/>
                  <a:gd name="T83" fmla="*/ 52254760 h 531"/>
                  <a:gd name="T84" fmla="*/ 285861763 w 3384"/>
                  <a:gd name="T85" fmla="*/ 47750206 h 531"/>
                  <a:gd name="T86" fmla="*/ 285861763 w 3384"/>
                  <a:gd name="T87" fmla="*/ 47750206 h 531"/>
                  <a:gd name="T88" fmla="*/ 312143688 w 3384"/>
                  <a:gd name="T89" fmla="*/ 44274927 h 531"/>
                  <a:gd name="T90" fmla="*/ 337389347 w 3384"/>
                  <a:gd name="T91" fmla="*/ 39770373 h 531"/>
                  <a:gd name="T92" fmla="*/ 362505833 w 3384"/>
                  <a:gd name="T93" fmla="*/ 34107393 h 531"/>
                  <a:gd name="T94" fmla="*/ 387622319 w 3384"/>
                  <a:gd name="T95" fmla="*/ 27285627 h 53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3384" h="531">
                    <a:moveTo>
                      <a:pt x="2994" y="212"/>
                    </a:moveTo>
                    <a:lnTo>
                      <a:pt x="2994" y="212"/>
                    </a:lnTo>
                    <a:lnTo>
                      <a:pt x="3101" y="176"/>
                    </a:lnTo>
                    <a:lnTo>
                      <a:pt x="3207" y="132"/>
                    </a:lnTo>
                    <a:lnTo>
                      <a:pt x="3295" y="79"/>
                    </a:lnTo>
                    <a:lnTo>
                      <a:pt x="3339" y="44"/>
                    </a:lnTo>
                    <a:lnTo>
                      <a:pt x="3383" y="0"/>
                    </a:lnTo>
                    <a:lnTo>
                      <a:pt x="3374" y="44"/>
                    </a:lnTo>
                    <a:lnTo>
                      <a:pt x="3357" y="88"/>
                    </a:lnTo>
                    <a:lnTo>
                      <a:pt x="3330" y="123"/>
                    </a:lnTo>
                    <a:lnTo>
                      <a:pt x="3304" y="159"/>
                    </a:lnTo>
                    <a:lnTo>
                      <a:pt x="3233" y="212"/>
                    </a:lnTo>
                    <a:lnTo>
                      <a:pt x="3162" y="256"/>
                    </a:lnTo>
                    <a:lnTo>
                      <a:pt x="3012" y="327"/>
                    </a:lnTo>
                    <a:lnTo>
                      <a:pt x="2862" y="371"/>
                    </a:lnTo>
                    <a:lnTo>
                      <a:pt x="2694" y="415"/>
                    </a:lnTo>
                    <a:lnTo>
                      <a:pt x="2535" y="441"/>
                    </a:lnTo>
                    <a:lnTo>
                      <a:pt x="2190" y="485"/>
                    </a:lnTo>
                    <a:lnTo>
                      <a:pt x="1846" y="512"/>
                    </a:lnTo>
                    <a:lnTo>
                      <a:pt x="1501" y="530"/>
                    </a:lnTo>
                    <a:lnTo>
                      <a:pt x="1157" y="521"/>
                    </a:lnTo>
                    <a:lnTo>
                      <a:pt x="919" y="512"/>
                    </a:lnTo>
                    <a:lnTo>
                      <a:pt x="680" y="503"/>
                    </a:lnTo>
                    <a:lnTo>
                      <a:pt x="451" y="477"/>
                    </a:lnTo>
                    <a:lnTo>
                      <a:pt x="212" y="441"/>
                    </a:lnTo>
                    <a:lnTo>
                      <a:pt x="106" y="406"/>
                    </a:lnTo>
                    <a:lnTo>
                      <a:pt x="44" y="388"/>
                    </a:lnTo>
                    <a:lnTo>
                      <a:pt x="0" y="362"/>
                    </a:lnTo>
                    <a:lnTo>
                      <a:pt x="203" y="388"/>
                    </a:lnTo>
                    <a:lnTo>
                      <a:pt x="415" y="415"/>
                    </a:lnTo>
                    <a:lnTo>
                      <a:pt x="627" y="424"/>
                    </a:lnTo>
                    <a:lnTo>
                      <a:pt x="830" y="432"/>
                    </a:lnTo>
                    <a:lnTo>
                      <a:pt x="1175" y="441"/>
                    </a:lnTo>
                    <a:lnTo>
                      <a:pt x="1519" y="432"/>
                    </a:lnTo>
                    <a:lnTo>
                      <a:pt x="1863" y="406"/>
                    </a:lnTo>
                    <a:lnTo>
                      <a:pt x="2208" y="371"/>
                    </a:lnTo>
                    <a:lnTo>
                      <a:pt x="2411" y="344"/>
                    </a:lnTo>
                    <a:lnTo>
                      <a:pt x="2606" y="309"/>
                    </a:lnTo>
                    <a:lnTo>
                      <a:pt x="2800" y="265"/>
                    </a:lnTo>
                    <a:lnTo>
                      <a:pt x="2994" y="212"/>
                    </a:lnTo>
                  </a:path>
                </a:pathLst>
              </a:custGeom>
              <a:solidFill>
                <a:srgbClr val="0B6FB6"/>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1" name="Freeform 9"/>
              <p:cNvSpPr>
                <a:spLocks noChangeArrowheads="1"/>
              </p:cNvSpPr>
              <p:nvPr/>
            </p:nvSpPr>
            <p:spPr bwMode="gray">
              <a:xfrm>
                <a:off x="4686300" y="3584575"/>
                <a:ext cx="201613" cy="792163"/>
              </a:xfrm>
              <a:custGeom>
                <a:avLst/>
                <a:gdLst>
                  <a:gd name="T0" fmla="*/ 35770048 w 558"/>
                  <a:gd name="T1" fmla="*/ 174153019 h 2199"/>
                  <a:gd name="T2" fmla="*/ 35770048 w 558"/>
                  <a:gd name="T3" fmla="*/ 174153019 h 2199"/>
                  <a:gd name="T4" fmla="*/ 36945040 w 558"/>
                  <a:gd name="T5" fmla="*/ 0 h 2199"/>
                  <a:gd name="T6" fmla="*/ 36945040 w 558"/>
                  <a:gd name="T7" fmla="*/ 0 h 2199"/>
                  <a:gd name="T8" fmla="*/ 72715089 w 558"/>
                  <a:gd name="T9" fmla="*/ 0 h 2199"/>
                  <a:gd name="T10" fmla="*/ 72715089 w 558"/>
                  <a:gd name="T11" fmla="*/ 0 h 2199"/>
                  <a:gd name="T12" fmla="*/ 72715089 w 558"/>
                  <a:gd name="T13" fmla="*/ 194786722 h 2199"/>
                  <a:gd name="T14" fmla="*/ 72715089 w 558"/>
                  <a:gd name="T15" fmla="*/ 194786722 h 2199"/>
                  <a:gd name="T16" fmla="*/ 72715089 w 558"/>
                  <a:gd name="T17" fmla="*/ 208412718 h 2199"/>
                  <a:gd name="T18" fmla="*/ 71540097 w 558"/>
                  <a:gd name="T19" fmla="*/ 222168400 h 2199"/>
                  <a:gd name="T20" fmla="*/ 68015121 w 558"/>
                  <a:gd name="T21" fmla="*/ 235924081 h 2199"/>
                  <a:gd name="T22" fmla="*/ 65795933 w 558"/>
                  <a:gd name="T23" fmla="*/ 242802102 h 2199"/>
                  <a:gd name="T24" fmla="*/ 63445949 w 558"/>
                  <a:gd name="T25" fmla="*/ 248511872 h 2199"/>
                  <a:gd name="T26" fmla="*/ 63445949 w 558"/>
                  <a:gd name="T27" fmla="*/ 248511872 h 2199"/>
                  <a:gd name="T28" fmla="*/ 58876777 w 558"/>
                  <a:gd name="T29" fmla="*/ 255389893 h 2199"/>
                  <a:gd name="T30" fmla="*/ 54177171 w 558"/>
                  <a:gd name="T31" fmla="*/ 261229708 h 2199"/>
                  <a:gd name="T32" fmla="*/ 49607999 w 558"/>
                  <a:gd name="T33" fmla="*/ 265771587 h 2199"/>
                  <a:gd name="T34" fmla="*/ 43863835 w 558"/>
                  <a:gd name="T35" fmla="*/ 270313466 h 2199"/>
                  <a:gd name="T36" fmla="*/ 31200876 w 558"/>
                  <a:gd name="T37" fmla="*/ 279527269 h 2199"/>
                  <a:gd name="T38" fmla="*/ 17362926 w 558"/>
                  <a:gd name="T39" fmla="*/ 285237399 h 2199"/>
                  <a:gd name="T40" fmla="*/ 17362926 w 558"/>
                  <a:gd name="T41" fmla="*/ 285237399 h 2199"/>
                  <a:gd name="T42" fmla="*/ 0 w 558"/>
                  <a:gd name="T43" fmla="*/ 265771587 h 2199"/>
                  <a:gd name="T44" fmla="*/ 0 w 558"/>
                  <a:gd name="T45" fmla="*/ 265771587 h 2199"/>
                  <a:gd name="T46" fmla="*/ 0 w 558"/>
                  <a:gd name="T47" fmla="*/ 265771587 h 2199"/>
                  <a:gd name="T48" fmla="*/ 11488328 w 558"/>
                  <a:gd name="T49" fmla="*/ 258893566 h 2199"/>
                  <a:gd name="T50" fmla="*/ 20757106 w 558"/>
                  <a:gd name="T51" fmla="*/ 249680123 h 2199"/>
                  <a:gd name="T52" fmla="*/ 25326278 w 558"/>
                  <a:gd name="T53" fmla="*/ 245137884 h 2199"/>
                  <a:gd name="T54" fmla="*/ 28850893 w 558"/>
                  <a:gd name="T55" fmla="*/ 239428115 h 2199"/>
                  <a:gd name="T56" fmla="*/ 32245073 w 558"/>
                  <a:gd name="T57" fmla="*/ 233717985 h 2199"/>
                  <a:gd name="T58" fmla="*/ 33420065 w 558"/>
                  <a:gd name="T59" fmla="*/ 226840324 h 2199"/>
                  <a:gd name="T60" fmla="*/ 33420065 w 558"/>
                  <a:gd name="T61" fmla="*/ 226840324 h 2199"/>
                  <a:gd name="T62" fmla="*/ 35770048 w 558"/>
                  <a:gd name="T63" fmla="*/ 214252533 h 2199"/>
                  <a:gd name="T64" fmla="*/ 35770048 w 558"/>
                  <a:gd name="T65" fmla="*/ 200496491 h 2199"/>
                  <a:gd name="T66" fmla="*/ 35770048 w 558"/>
                  <a:gd name="T67" fmla="*/ 174153019 h 2199"/>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558" h="2199">
                    <a:moveTo>
                      <a:pt x="274" y="1342"/>
                    </a:moveTo>
                    <a:lnTo>
                      <a:pt x="274" y="1342"/>
                    </a:lnTo>
                    <a:lnTo>
                      <a:pt x="283" y="0"/>
                    </a:lnTo>
                    <a:lnTo>
                      <a:pt x="557" y="0"/>
                    </a:lnTo>
                    <a:lnTo>
                      <a:pt x="557" y="1501"/>
                    </a:lnTo>
                    <a:lnTo>
                      <a:pt x="557" y="1606"/>
                    </a:lnTo>
                    <a:lnTo>
                      <a:pt x="548" y="1712"/>
                    </a:lnTo>
                    <a:lnTo>
                      <a:pt x="521" y="1818"/>
                    </a:lnTo>
                    <a:lnTo>
                      <a:pt x="504" y="1871"/>
                    </a:lnTo>
                    <a:lnTo>
                      <a:pt x="486" y="1915"/>
                    </a:lnTo>
                    <a:lnTo>
                      <a:pt x="451" y="1968"/>
                    </a:lnTo>
                    <a:lnTo>
                      <a:pt x="415" y="2013"/>
                    </a:lnTo>
                    <a:lnTo>
                      <a:pt x="380" y="2048"/>
                    </a:lnTo>
                    <a:lnTo>
                      <a:pt x="336" y="2083"/>
                    </a:lnTo>
                    <a:lnTo>
                      <a:pt x="239" y="2154"/>
                    </a:lnTo>
                    <a:lnTo>
                      <a:pt x="133" y="2198"/>
                    </a:lnTo>
                    <a:lnTo>
                      <a:pt x="0" y="2048"/>
                    </a:lnTo>
                    <a:lnTo>
                      <a:pt x="88" y="1995"/>
                    </a:lnTo>
                    <a:lnTo>
                      <a:pt x="159" y="1924"/>
                    </a:lnTo>
                    <a:lnTo>
                      <a:pt x="194" y="1889"/>
                    </a:lnTo>
                    <a:lnTo>
                      <a:pt x="221" y="1845"/>
                    </a:lnTo>
                    <a:lnTo>
                      <a:pt x="247" y="1801"/>
                    </a:lnTo>
                    <a:lnTo>
                      <a:pt x="256" y="1748"/>
                    </a:lnTo>
                    <a:lnTo>
                      <a:pt x="274" y="1651"/>
                    </a:lnTo>
                    <a:lnTo>
                      <a:pt x="274" y="1545"/>
                    </a:lnTo>
                    <a:lnTo>
                      <a:pt x="274" y="1342"/>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2" name="Freeform 10"/>
              <p:cNvSpPr>
                <a:spLocks noChangeArrowheads="1"/>
              </p:cNvSpPr>
              <p:nvPr/>
            </p:nvSpPr>
            <p:spPr bwMode="gray">
              <a:xfrm>
                <a:off x="4956175" y="3740150"/>
                <a:ext cx="363538" cy="481013"/>
              </a:xfrm>
              <a:custGeom>
                <a:avLst/>
                <a:gdLst>
                  <a:gd name="T0" fmla="*/ 8048277 w 1009"/>
                  <a:gd name="T1" fmla="*/ 13781708 h 1334"/>
                  <a:gd name="T2" fmla="*/ 45953869 w 1009"/>
                  <a:gd name="T3" fmla="*/ 2340161 h 1334"/>
                  <a:gd name="T4" fmla="*/ 74642386 w 1009"/>
                  <a:gd name="T5" fmla="*/ 0 h 1334"/>
                  <a:gd name="T6" fmla="*/ 84897472 w 1009"/>
                  <a:gd name="T7" fmla="*/ 1170080 h 1334"/>
                  <a:gd name="T8" fmla="*/ 104369274 w 1009"/>
                  <a:gd name="T9" fmla="*/ 5720593 h 1334"/>
                  <a:gd name="T10" fmla="*/ 116961236 w 1009"/>
                  <a:gd name="T11" fmla="*/ 13781708 h 1334"/>
                  <a:gd name="T12" fmla="*/ 120466189 w 1009"/>
                  <a:gd name="T13" fmla="*/ 18332581 h 1334"/>
                  <a:gd name="T14" fmla="*/ 128514466 w 1009"/>
                  <a:gd name="T15" fmla="*/ 33284369 h 1334"/>
                  <a:gd name="T16" fmla="*/ 130851342 w 1009"/>
                  <a:gd name="T17" fmla="*/ 50576678 h 1334"/>
                  <a:gd name="T18" fmla="*/ 130851342 w 1009"/>
                  <a:gd name="T19" fmla="*/ 169932806 h 1334"/>
                  <a:gd name="T20" fmla="*/ 104369274 w 1009"/>
                  <a:gd name="T21" fmla="*/ 169932806 h 1334"/>
                  <a:gd name="T22" fmla="*/ 100994387 w 1009"/>
                  <a:gd name="T23" fmla="*/ 151600586 h 1334"/>
                  <a:gd name="T24" fmla="*/ 94114187 w 1009"/>
                  <a:gd name="T25" fmla="*/ 157321179 h 1334"/>
                  <a:gd name="T26" fmla="*/ 76849195 w 1009"/>
                  <a:gd name="T27" fmla="*/ 167592646 h 1334"/>
                  <a:gd name="T28" fmla="*/ 67632480 w 1009"/>
                  <a:gd name="T29" fmla="*/ 171103247 h 1334"/>
                  <a:gd name="T30" fmla="*/ 45953869 w 1009"/>
                  <a:gd name="T31" fmla="*/ 173313239 h 1334"/>
                  <a:gd name="T32" fmla="*/ 24145192 w 1009"/>
                  <a:gd name="T33" fmla="*/ 168762726 h 1334"/>
                  <a:gd name="T34" fmla="*/ 16096915 w 1009"/>
                  <a:gd name="T35" fmla="*/ 164212213 h 1334"/>
                  <a:gd name="T36" fmla="*/ 4543324 w 1009"/>
                  <a:gd name="T37" fmla="*/ 151600586 h 1334"/>
                  <a:gd name="T38" fmla="*/ 1168438 w 1009"/>
                  <a:gd name="T39" fmla="*/ 142369391 h 1334"/>
                  <a:gd name="T40" fmla="*/ 0 w 1009"/>
                  <a:gd name="T41" fmla="*/ 124036810 h 1334"/>
                  <a:gd name="T42" fmla="*/ 2336515 w 1009"/>
                  <a:gd name="T43" fmla="*/ 111425183 h 1334"/>
                  <a:gd name="T44" fmla="*/ 6880200 w 1009"/>
                  <a:gd name="T45" fmla="*/ 98683387 h 1334"/>
                  <a:gd name="T46" fmla="*/ 11423524 w 1009"/>
                  <a:gd name="T47" fmla="*/ 94132874 h 1334"/>
                  <a:gd name="T48" fmla="*/ 19471801 w 1009"/>
                  <a:gd name="T49" fmla="*/ 86071759 h 1334"/>
                  <a:gd name="T50" fmla="*/ 41280479 w 1009"/>
                  <a:gd name="T51" fmla="*/ 75800293 h 1334"/>
                  <a:gd name="T52" fmla="*/ 52833709 w 1009"/>
                  <a:gd name="T53" fmla="*/ 72289691 h 1334"/>
                  <a:gd name="T54" fmla="*/ 74642386 w 1009"/>
                  <a:gd name="T55" fmla="*/ 70079339 h 1334"/>
                  <a:gd name="T56" fmla="*/ 96320996 w 1009"/>
                  <a:gd name="T57" fmla="*/ 70079339 h 1334"/>
                  <a:gd name="T58" fmla="*/ 95282625 w 1009"/>
                  <a:gd name="T59" fmla="*/ 44856085 h 1334"/>
                  <a:gd name="T60" fmla="*/ 91777672 w 1009"/>
                  <a:gd name="T61" fmla="*/ 36794970 h 1334"/>
                  <a:gd name="T62" fmla="*/ 87233988 w 1009"/>
                  <a:gd name="T63" fmla="*/ 32114288 h 1334"/>
                  <a:gd name="T64" fmla="*/ 75680757 w 1009"/>
                  <a:gd name="T65" fmla="*/ 26393695 h 1334"/>
                  <a:gd name="T66" fmla="*/ 68800918 w 1009"/>
                  <a:gd name="T67" fmla="*/ 25223254 h 1334"/>
                  <a:gd name="T68" fmla="*/ 40112041 w 1009"/>
                  <a:gd name="T69" fmla="*/ 27563776 h 1334"/>
                  <a:gd name="T70" fmla="*/ 13760039 w 1009"/>
                  <a:gd name="T71" fmla="*/ 34454810 h 1334"/>
                  <a:gd name="T72" fmla="*/ 8048277 w 1009"/>
                  <a:gd name="T73" fmla="*/ 13781708 h 1334"/>
                  <a:gd name="T74" fmla="*/ 52833709 w 1009"/>
                  <a:gd name="T75" fmla="*/ 95302954 h 1334"/>
                  <a:gd name="T76" fmla="*/ 41280479 w 1009"/>
                  <a:gd name="T77" fmla="*/ 102193628 h 1334"/>
                  <a:gd name="T78" fmla="*/ 35568716 w 1009"/>
                  <a:gd name="T79" fmla="*/ 112465094 h 1334"/>
                  <a:gd name="T80" fmla="*/ 34400279 w 1009"/>
                  <a:gd name="T81" fmla="*/ 119356128 h 1334"/>
                  <a:gd name="T82" fmla="*/ 35568716 w 1009"/>
                  <a:gd name="T83" fmla="*/ 133137836 h 1334"/>
                  <a:gd name="T84" fmla="*/ 39073670 w 1009"/>
                  <a:gd name="T85" fmla="*/ 138988598 h 1334"/>
                  <a:gd name="T86" fmla="*/ 50497194 w 1009"/>
                  <a:gd name="T87" fmla="*/ 146919904 h 1334"/>
                  <a:gd name="T88" fmla="*/ 64257233 w 1009"/>
                  <a:gd name="T89" fmla="*/ 146919904 h 1334"/>
                  <a:gd name="T90" fmla="*/ 73473948 w 1009"/>
                  <a:gd name="T91" fmla="*/ 145749824 h 1334"/>
                  <a:gd name="T92" fmla="*/ 89440797 w 1009"/>
                  <a:gd name="T93" fmla="*/ 136648437 h 1334"/>
                  <a:gd name="T94" fmla="*/ 96320996 w 1009"/>
                  <a:gd name="T95" fmla="*/ 130927844 h 1334"/>
                  <a:gd name="T96" fmla="*/ 96320996 w 1009"/>
                  <a:gd name="T97" fmla="*/ 91922522 h 1334"/>
                  <a:gd name="T98" fmla="*/ 63089156 w 1009"/>
                  <a:gd name="T99" fmla="*/ 92962433 h 133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009" h="1334">
                    <a:moveTo>
                      <a:pt x="62" y="106"/>
                    </a:moveTo>
                    <a:lnTo>
                      <a:pt x="62" y="106"/>
                    </a:lnTo>
                    <a:lnTo>
                      <a:pt x="203" y="53"/>
                    </a:lnTo>
                    <a:lnTo>
                      <a:pt x="354" y="18"/>
                    </a:lnTo>
                    <a:lnTo>
                      <a:pt x="504" y="0"/>
                    </a:lnTo>
                    <a:lnTo>
                      <a:pt x="575" y="0"/>
                    </a:lnTo>
                    <a:lnTo>
                      <a:pt x="654" y="9"/>
                    </a:lnTo>
                    <a:lnTo>
                      <a:pt x="734" y="18"/>
                    </a:lnTo>
                    <a:lnTo>
                      <a:pt x="804" y="44"/>
                    </a:lnTo>
                    <a:lnTo>
                      <a:pt x="875" y="88"/>
                    </a:lnTo>
                    <a:lnTo>
                      <a:pt x="901" y="106"/>
                    </a:lnTo>
                    <a:lnTo>
                      <a:pt x="928" y="141"/>
                    </a:lnTo>
                    <a:lnTo>
                      <a:pt x="963" y="194"/>
                    </a:lnTo>
                    <a:lnTo>
                      <a:pt x="990" y="256"/>
                    </a:lnTo>
                    <a:lnTo>
                      <a:pt x="1008" y="327"/>
                    </a:lnTo>
                    <a:lnTo>
                      <a:pt x="1008" y="389"/>
                    </a:lnTo>
                    <a:lnTo>
                      <a:pt x="1008" y="1307"/>
                    </a:lnTo>
                    <a:lnTo>
                      <a:pt x="804" y="1307"/>
                    </a:lnTo>
                    <a:lnTo>
                      <a:pt x="778" y="1166"/>
                    </a:lnTo>
                    <a:lnTo>
                      <a:pt x="725" y="1210"/>
                    </a:lnTo>
                    <a:lnTo>
                      <a:pt x="663" y="1254"/>
                    </a:lnTo>
                    <a:lnTo>
                      <a:pt x="592" y="1289"/>
                    </a:lnTo>
                    <a:lnTo>
                      <a:pt x="521" y="1316"/>
                    </a:lnTo>
                    <a:lnTo>
                      <a:pt x="442" y="1325"/>
                    </a:lnTo>
                    <a:lnTo>
                      <a:pt x="354" y="1333"/>
                    </a:lnTo>
                    <a:lnTo>
                      <a:pt x="265" y="1316"/>
                    </a:lnTo>
                    <a:lnTo>
                      <a:pt x="186" y="1298"/>
                    </a:lnTo>
                    <a:lnTo>
                      <a:pt x="124" y="1263"/>
                    </a:lnTo>
                    <a:lnTo>
                      <a:pt x="80" y="1219"/>
                    </a:lnTo>
                    <a:lnTo>
                      <a:pt x="35" y="1166"/>
                    </a:lnTo>
                    <a:lnTo>
                      <a:pt x="9" y="1095"/>
                    </a:lnTo>
                    <a:lnTo>
                      <a:pt x="0" y="998"/>
                    </a:lnTo>
                    <a:lnTo>
                      <a:pt x="0" y="954"/>
                    </a:lnTo>
                    <a:lnTo>
                      <a:pt x="0" y="901"/>
                    </a:lnTo>
                    <a:lnTo>
                      <a:pt x="18" y="857"/>
                    </a:lnTo>
                    <a:lnTo>
                      <a:pt x="35" y="804"/>
                    </a:lnTo>
                    <a:lnTo>
                      <a:pt x="53" y="759"/>
                    </a:lnTo>
                    <a:lnTo>
                      <a:pt x="88" y="724"/>
                    </a:lnTo>
                    <a:lnTo>
                      <a:pt x="115" y="689"/>
                    </a:lnTo>
                    <a:lnTo>
                      <a:pt x="150" y="662"/>
                    </a:lnTo>
                    <a:lnTo>
                      <a:pt x="230" y="609"/>
                    </a:lnTo>
                    <a:lnTo>
                      <a:pt x="318" y="583"/>
                    </a:lnTo>
                    <a:lnTo>
                      <a:pt x="407" y="556"/>
                    </a:lnTo>
                    <a:lnTo>
                      <a:pt x="495" y="548"/>
                    </a:lnTo>
                    <a:lnTo>
                      <a:pt x="575" y="539"/>
                    </a:lnTo>
                    <a:lnTo>
                      <a:pt x="742" y="539"/>
                    </a:lnTo>
                    <a:lnTo>
                      <a:pt x="742" y="406"/>
                    </a:lnTo>
                    <a:lnTo>
                      <a:pt x="734" y="345"/>
                    </a:lnTo>
                    <a:lnTo>
                      <a:pt x="725" y="309"/>
                    </a:lnTo>
                    <a:lnTo>
                      <a:pt x="707" y="283"/>
                    </a:lnTo>
                    <a:lnTo>
                      <a:pt x="672" y="247"/>
                    </a:lnTo>
                    <a:lnTo>
                      <a:pt x="628" y="221"/>
                    </a:lnTo>
                    <a:lnTo>
                      <a:pt x="583" y="203"/>
                    </a:lnTo>
                    <a:lnTo>
                      <a:pt x="530" y="194"/>
                    </a:lnTo>
                    <a:lnTo>
                      <a:pt x="424" y="194"/>
                    </a:lnTo>
                    <a:lnTo>
                      <a:pt x="309" y="212"/>
                    </a:lnTo>
                    <a:lnTo>
                      <a:pt x="203" y="239"/>
                    </a:lnTo>
                    <a:lnTo>
                      <a:pt x="106" y="265"/>
                    </a:lnTo>
                    <a:lnTo>
                      <a:pt x="62" y="106"/>
                    </a:lnTo>
                    <a:close/>
                    <a:moveTo>
                      <a:pt x="407" y="733"/>
                    </a:moveTo>
                    <a:lnTo>
                      <a:pt x="407" y="733"/>
                    </a:lnTo>
                    <a:lnTo>
                      <a:pt x="362" y="759"/>
                    </a:lnTo>
                    <a:lnTo>
                      <a:pt x="318" y="786"/>
                    </a:lnTo>
                    <a:lnTo>
                      <a:pt x="292" y="821"/>
                    </a:lnTo>
                    <a:lnTo>
                      <a:pt x="274" y="865"/>
                    </a:lnTo>
                    <a:lnTo>
                      <a:pt x="265" y="918"/>
                    </a:lnTo>
                    <a:lnTo>
                      <a:pt x="265" y="971"/>
                    </a:lnTo>
                    <a:lnTo>
                      <a:pt x="274" y="1024"/>
                    </a:lnTo>
                    <a:lnTo>
                      <a:pt x="301" y="1069"/>
                    </a:lnTo>
                    <a:lnTo>
                      <a:pt x="345" y="1104"/>
                    </a:lnTo>
                    <a:lnTo>
                      <a:pt x="389" y="1130"/>
                    </a:lnTo>
                    <a:lnTo>
                      <a:pt x="442" y="1139"/>
                    </a:lnTo>
                    <a:lnTo>
                      <a:pt x="495" y="1130"/>
                    </a:lnTo>
                    <a:lnTo>
                      <a:pt x="566" y="1121"/>
                    </a:lnTo>
                    <a:lnTo>
                      <a:pt x="628" y="1086"/>
                    </a:lnTo>
                    <a:lnTo>
                      <a:pt x="689" y="1051"/>
                    </a:lnTo>
                    <a:lnTo>
                      <a:pt x="742" y="1007"/>
                    </a:lnTo>
                    <a:lnTo>
                      <a:pt x="742" y="707"/>
                    </a:lnTo>
                    <a:lnTo>
                      <a:pt x="575" y="707"/>
                    </a:lnTo>
                    <a:lnTo>
                      <a:pt x="486" y="715"/>
                    </a:lnTo>
                    <a:lnTo>
                      <a:pt x="407" y="733"/>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3" name="Freeform 11"/>
              <p:cNvSpPr>
                <a:spLocks noChangeArrowheads="1"/>
              </p:cNvSpPr>
              <p:nvPr/>
            </p:nvSpPr>
            <p:spPr bwMode="gray">
              <a:xfrm>
                <a:off x="5818188" y="3740150"/>
                <a:ext cx="363537" cy="481013"/>
              </a:xfrm>
              <a:custGeom>
                <a:avLst/>
                <a:gdLst>
                  <a:gd name="T0" fmla="*/ 9234850 w 1008"/>
                  <a:gd name="T1" fmla="*/ 13781708 h 1334"/>
                  <a:gd name="T2" fmla="*/ 45914579 w 1008"/>
                  <a:gd name="T3" fmla="*/ 2340161 h 1334"/>
                  <a:gd name="T4" fmla="*/ 75830644 w 1008"/>
                  <a:gd name="T5" fmla="*/ 0 h 1334"/>
                  <a:gd name="T6" fmla="*/ 86236170 w 1008"/>
                  <a:gd name="T7" fmla="*/ 1170080 h 1334"/>
                  <a:gd name="T8" fmla="*/ 104576034 w 1008"/>
                  <a:gd name="T9" fmla="*/ 5720593 h 1334"/>
                  <a:gd name="T10" fmla="*/ 120704743 w 1008"/>
                  <a:gd name="T11" fmla="*/ 17292309 h 1334"/>
                  <a:gd name="T12" fmla="*/ 126427926 w 1008"/>
                  <a:gd name="T13" fmla="*/ 25223254 h 1334"/>
                  <a:gd name="T14" fmla="*/ 130980073 w 1008"/>
                  <a:gd name="T15" fmla="*/ 43686005 h 1334"/>
                  <a:gd name="T16" fmla="*/ 130980073 w 1008"/>
                  <a:gd name="T17" fmla="*/ 52787030 h 1334"/>
                  <a:gd name="T18" fmla="*/ 130980073 w 1008"/>
                  <a:gd name="T19" fmla="*/ 169932806 h 1334"/>
                  <a:gd name="T20" fmla="*/ 104576034 w 1008"/>
                  <a:gd name="T21" fmla="*/ 169932806 h 1334"/>
                  <a:gd name="T22" fmla="*/ 102234683 w 1008"/>
                  <a:gd name="T23" fmla="*/ 151600586 h 1334"/>
                  <a:gd name="T24" fmla="*/ 81553828 w 1008"/>
                  <a:gd name="T25" fmla="*/ 165382294 h 1334"/>
                  <a:gd name="T26" fmla="*/ 57490780 w 1008"/>
                  <a:gd name="T27" fmla="*/ 172273328 h 1334"/>
                  <a:gd name="T28" fmla="*/ 45914579 w 1008"/>
                  <a:gd name="T29" fmla="*/ 173313239 h 1334"/>
                  <a:gd name="T30" fmla="*/ 28745390 w 1008"/>
                  <a:gd name="T31" fmla="*/ 169932806 h 1334"/>
                  <a:gd name="T32" fmla="*/ 17169189 w 1008"/>
                  <a:gd name="T33" fmla="*/ 164212213 h 1334"/>
                  <a:gd name="T34" fmla="*/ 12616681 w 1008"/>
                  <a:gd name="T35" fmla="*/ 160701612 h 1334"/>
                  <a:gd name="T36" fmla="*/ 5723183 w 1008"/>
                  <a:gd name="T37" fmla="*/ 150430145 h 1334"/>
                  <a:gd name="T38" fmla="*/ 1170676 w 1008"/>
                  <a:gd name="T39" fmla="*/ 138988598 h 1334"/>
                  <a:gd name="T40" fmla="*/ 0 w 1008"/>
                  <a:gd name="T41" fmla="*/ 126247162 h 1334"/>
                  <a:gd name="T42" fmla="*/ 1170676 w 1008"/>
                  <a:gd name="T43" fmla="*/ 113635175 h 1334"/>
                  <a:gd name="T44" fmla="*/ 4552507 w 1008"/>
                  <a:gd name="T45" fmla="*/ 103364069 h 1334"/>
                  <a:gd name="T46" fmla="*/ 19510540 w 1008"/>
                  <a:gd name="T47" fmla="*/ 86071759 h 1334"/>
                  <a:gd name="T48" fmla="*/ 28745390 w 1008"/>
                  <a:gd name="T49" fmla="*/ 80350806 h 1334"/>
                  <a:gd name="T50" fmla="*/ 44743903 w 1008"/>
                  <a:gd name="T51" fmla="*/ 74630213 h 1334"/>
                  <a:gd name="T52" fmla="*/ 80383152 w 1008"/>
                  <a:gd name="T53" fmla="*/ 70079339 h 1334"/>
                  <a:gd name="T54" fmla="*/ 97682176 w 1008"/>
                  <a:gd name="T55" fmla="*/ 70079339 h 1334"/>
                  <a:gd name="T56" fmla="*/ 96511860 w 1008"/>
                  <a:gd name="T57" fmla="*/ 45896357 h 1334"/>
                  <a:gd name="T58" fmla="*/ 93130029 w 1008"/>
                  <a:gd name="T59" fmla="*/ 37965051 h 1334"/>
                  <a:gd name="T60" fmla="*/ 83894818 w 1008"/>
                  <a:gd name="T61" fmla="*/ 28733856 h 1334"/>
                  <a:gd name="T62" fmla="*/ 71278137 w 1008"/>
                  <a:gd name="T63" fmla="*/ 25223254 h 1334"/>
                  <a:gd name="T64" fmla="*/ 56320104 w 1008"/>
                  <a:gd name="T65" fmla="*/ 25223254 h 1334"/>
                  <a:gd name="T66" fmla="*/ 27574714 w 1008"/>
                  <a:gd name="T67" fmla="*/ 29903936 h 1334"/>
                  <a:gd name="T68" fmla="*/ 13787357 w 1008"/>
                  <a:gd name="T69" fmla="*/ 34454810 h 1334"/>
                  <a:gd name="T70" fmla="*/ 51767597 w 1008"/>
                  <a:gd name="T71" fmla="*/ 96473035 h 1334"/>
                  <a:gd name="T72" fmla="*/ 47085255 w 1008"/>
                  <a:gd name="T73" fmla="*/ 98683387 h 1334"/>
                  <a:gd name="T74" fmla="*/ 37850405 w 1008"/>
                  <a:gd name="T75" fmla="*/ 106744501 h 1334"/>
                  <a:gd name="T76" fmla="*/ 35639249 w 1008"/>
                  <a:gd name="T77" fmla="*/ 111425183 h 1334"/>
                  <a:gd name="T78" fmla="*/ 34468573 w 1008"/>
                  <a:gd name="T79" fmla="*/ 126247162 h 1334"/>
                  <a:gd name="T80" fmla="*/ 39021081 w 1008"/>
                  <a:gd name="T81" fmla="*/ 138988598 h 1334"/>
                  <a:gd name="T82" fmla="*/ 44743903 w 1008"/>
                  <a:gd name="T83" fmla="*/ 143539472 h 1334"/>
                  <a:gd name="T84" fmla="*/ 57490780 w 1008"/>
                  <a:gd name="T85" fmla="*/ 148089984 h 1334"/>
                  <a:gd name="T86" fmla="*/ 64384639 w 1008"/>
                  <a:gd name="T87" fmla="*/ 146919904 h 1334"/>
                  <a:gd name="T88" fmla="*/ 82724503 w 1008"/>
                  <a:gd name="T89" fmla="*/ 141198950 h 1334"/>
                  <a:gd name="T90" fmla="*/ 97682176 w 1008"/>
                  <a:gd name="T91" fmla="*/ 130927844 h 1334"/>
                  <a:gd name="T92" fmla="*/ 97682176 w 1008"/>
                  <a:gd name="T93" fmla="*/ 91922522 h 1334"/>
                  <a:gd name="T94" fmla="*/ 74659969 w 1008"/>
                  <a:gd name="T95" fmla="*/ 91922522 h 1334"/>
                  <a:gd name="T96" fmla="*/ 51767597 w 1008"/>
                  <a:gd name="T97" fmla="*/ 96473035 h 133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1008" h="1334">
                    <a:moveTo>
                      <a:pt x="71" y="106"/>
                    </a:moveTo>
                    <a:lnTo>
                      <a:pt x="71" y="106"/>
                    </a:lnTo>
                    <a:lnTo>
                      <a:pt x="212" y="53"/>
                    </a:lnTo>
                    <a:lnTo>
                      <a:pt x="353" y="18"/>
                    </a:lnTo>
                    <a:lnTo>
                      <a:pt x="504" y="0"/>
                    </a:lnTo>
                    <a:lnTo>
                      <a:pt x="583" y="0"/>
                    </a:lnTo>
                    <a:lnTo>
                      <a:pt x="663" y="9"/>
                    </a:lnTo>
                    <a:lnTo>
                      <a:pt x="733" y="18"/>
                    </a:lnTo>
                    <a:lnTo>
                      <a:pt x="804" y="44"/>
                    </a:lnTo>
                    <a:lnTo>
                      <a:pt x="875" y="80"/>
                    </a:lnTo>
                    <a:lnTo>
                      <a:pt x="928" y="133"/>
                    </a:lnTo>
                    <a:lnTo>
                      <a:pt x="972" y="194"/>
                    </a:lnTo>
                    <a:lnTo>
                      <a:pt x="998" y="265"/>
                    </a:lnTo>
                    <a:lnTo>
                      <a:pt x="1007" y="336"/>
                    </a:lnTo>
                    <a:lnTo>
                      <a:pt x="1007" y="406"/>
                    </a:lnTo>
                    <a:lnTo>
                      <a:pt x="1007" y="1307"/>
                    </a:lnTo>
                    <a:lnTo>
                      <a:pt x="804" y="1307"/>
                    </a:lnTo>
                    <a:lnTo>
                      <a:pt x="786" y="1166"/>
                    </a:lnTo>
                    <a:lnTo>
                      <a:pt x="707" y="1227"/>
                    </a:lnTo>
                    <a:lnTo>
                      <a:pt x="627" y="1272"/>
                    </a:lnTo>
                    <a:lnTo>
                      <a:pt x="539" y="1307"/>
                    </a:lnTo>
                    <a:lnTo>
                      <a:pt x="442" y="1325"/>
                    </a:lnTo>
                    <a:lnTo>
                      <a:pt x="353" y="1333"/>
                    </a:lnTo>
                    <a:lnTo>
                      <a:pt x="265" y="1316"/>
                    </a:lnTo>
                    <a:lnTo>
                      <a:pt x="221" y="1307"/>
                    </a:lnTo>
                    <a:lnTo>
                      <a:pt x="177" y="1289"/>
                    </a:lnTo>
                    <a:lnTo>
                      <a:pt x="132" y="1263"/>
                    </a:lnTo>
                    <a:lnTo>
                      <a:pt x="97" y="1236"/>
                    </a:lnTo>
                    <a:lnTo>
                      <a:pt x="71" y="1201"/>
                    </a:lnTo>
                    <a:lnTo>
                      <a:pt x="44" y="1157"/>
                    </a:lnTo>
                    <a:lnTo>
                      <a:pt x="18" y="1121"/>
                    </a:lnTo>
                    <a:lnTo>
                      <a:pt x="9" y="1069"/>
                    </a:lnTo>
                    <a:lnTo>
                      <a:pt x="0" y="1024"/>
                    </a:lnTo>
                    <a:lnTo>
                      <a:pt x="0" y="971"/>
                    </a:lnTo>
                    <a:lnTo>
                      <a:pt x="9" y="874"/>
                    </a:lnTo>
                    <a:lnTo>
                      <a:pt x="18" y="839"/>
                    </a:lnTo>
                    <a:lnTo>
                      <a:pt x="35" y="795"/>
                    </a:lnTo>
                    <a:lnTo>
                      <a:pt x="88" y="724"/>
                    </a:lnTo>
                    <a:lnTo>
                      <a:pt x="150" y="662"/>
                    </a:lnTo>
                    <a:lnTo>
                      <a:pt x="221" y="618"/>
                    </a:lnTo>
                    <a:lnTo>
                      <a:pt x="283" y="592"/>
                    </a:lnTo>
                    <a:lnTo>
                      <a:pt x="344" y="574"/>
                    </a:lnTo>
                    <a:lnTo>
                      <a:pt x="477" y="548"/>
                    </a:lnTo>
                    <a:lnTo>
                      <a:pt x="618" y="539"/>
                    </a:lnTo>
                    <a:lnTo>
                      <a:pt x="751" y="539"/>
                    </a:lnTo>
                    <a:lnTo>
                      <a:pt x="751" y="415"/>
                    </a:lnTo>
                    <a:lnTo>
                      <a:pt x="742" y="353"/>
                    </a:lnTo>
                    <a:lnTo>
                      <a:pt x="716" y="292"/>
                    </a:lnTo>
                    <a:lnTo>
                      <a:pt x="689" y="247"/>
                    </a:lnTo>
                    <a:lnTo>
                      <a:pt x="645" y="221"/>
                    </a:lnTo>
                    <a:lnTo>
                      <a:pt x="601" y="203"/>
                    </a:lnTo>
                    <a:lnTo>
                      <a:pt x="548" y="194"/>
                    </a:lnTo>
                    <a:lnTo>
                      <a:pt x="433" y="194"/>
                    </a:lnTo>
                    <a:lnTo>
                      <a:pt x="327" y="203"/>
                    </a:lnTo>
                    <a:lnTo>
                      <a:pt x="212" y="230"/>
                    </a:lnTo>
                    <a:lnTo>
                      <a:pt x="106" y="265"/>
                    </a:lnTo>
                    <a:lnTo>
                      <a:pt x="71" y="106"/>
                    </a:lnTo>
                    <a:close/>
                    <a:moveTo>
                      <a:pt x="398" y="742"/>
                    </a:moveTo>
                    <a:lnTo>
                      <a:pt x="398" y="742"/>
                    </a:lnTo>
                    <a:lnTo>
                      <a:pt x="362" y="759"/>
                    </a:lnTo>
                    <a:lnTo>
                      <a:pt x="327" y="786"/>
                    </a:lnTo>
                    <a:lnTo>
                      <a:pt x="291" y="821"/>
                    </a:lnTo>
                    <a:lnTo>
                      <a:pt x="274" y="857"/>
                    </a:lnTo>
                    <a:lnTo>
                      <a:pt x="265" y="918"/>
                    </a:lnTo>
                    <a:lnTo>
                      <a:pt x="265" y="971"/>
                    </a:lnTo>
                    <a:lnTo>
                      <a:pt x="274" y="1024"/>
                    </a:lnTo>
                    <a:lnTo>
                      <a:pt x="300" y="1069"/>
                    </a:lnTo>
                    <a:lnTo>
                      <a:pt x="344" y="1104"/>
                    </a:lnTo>
                    <a:lnTo>
                      <a:pt x="389" y="1130"/>
                    </a:lnTo>
                    <a:lnTo>
                      <a:pt x="442" y="1139"/>
                    </a:lnTo>
                    <a:lnTo>
                      <a:pt x="495" y="1130"/>
                    </a:lnTo>
                    <a:lnTo>
                      <a:pt x="565" y="1121"/>
                    </a:lnTo>
                    <a:lnTo>
                      <a:pt x="636" y="1086"/>
                    </a:lnTo>
                    <a:lnTo>
                      <a:pt x="698" y="1051"/>
                    </a:lnTo>
                    <a:lnTo>
                      <a:pt x="751" y="1007"/>
                    </a:lnTo>
                    <a:lnTo>
                      <a:pt x="751" y="707"/>
                    </a:lnTo>
                    <a:lnTo>
                      <a:pt x="574" y="707"/>
                    </a:lnTo>
                    <a:lnTo>
                      <a:pt x="486" y="715"/>
                    </a:lnTo>
                    <a:lnTo>
                      <a:pt x="398" y="742"/>
                    </a:lnTo>
                    <a:close/>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4" name="Freeform 12"/>
              <p:cNvSpPr>
                <a:spLocks noChangeArrowheads="1"/>
              </p:cNvSpPr>
              <p:nvPr/>
            </p:nvSpPr>
            <p:spPr bwMode="gray">
              <a:xfrm>
                <a:off x="5376863" y="3746500"/>
                <a:ext cx="400050" cy="465138"/>
              </a:xfrm>
              <a:custGeom>
                <a:avLst/>
                <a:gdLst>
                  <a:gd name="T0" fmla="*/ 0 w 1113"/>
                  <a:gd name="T1" fmla="*/ 0 h 1290"/>
                  <a:gd name="T2" fmla="*/ 0 w 1113"/>
                  <a:gd name="T3" fmla="*/ 0 h 1290"/>
                  <a:gd name="T4" fmla="*/ 36303190 w 1113"/>
                  <a:gd name="T5" fmla="*/ 0 h 1290"/>
                  <a:gd name="T6" fmla="*/ 36303190 w 1113"/>
                  <a:gd name="T7" fmla="*/ 0 h 1290"/>
                  <a:gd name="T8" fmla="*/ 58007609 w 1113"/>
                  <a:gd name="T9" fmla="*/ 69946659 h 1290"/>
                  <a:gd name="T10" fmla="*/ 58007609 w 1113"/>
                  <a:gd name="T11" fmla="*/ 69946659 h 1290"/>
                  <a:gd name="T12" fmla="*/ 64854826 w 1113"/>
                  <a:gd name="T13" fmla="*/ 91788674 h 1290"/>
                  <a:gd name="T14" fmla="*/ 70539275 w 1113"/>
                  <a:gd name="T15" fmla="*/ 113630689 h 1290"/>
                  <a:gd name="T16" fmla="*/ 70539275 w 1113"/>
                  <a:gd name="T17" fmla="*/ 113630689 h 1290"/>
                  <a:gd name="T18" fmla="*/ 75190350 w 1113"/>
                  <a:gd name="T19" fmla="*/ 133132592 h 1290"/>
                  <a:gd name="T20" fmla="*/ 75190350 w 1113"/>
                  <a:gd name="T21" fmla="*/ 133132592 h 1290"/>
                  <a:gd name="T22" fmla="*/ 85396477 w 1113"/>
                  <a:gd name="T23" fmla="*/ 101019680 h 1290"/>
                  <a:gd name="T24" fmla="*/ 94569232 w 1113"/>
                  <a:gd name="T25" fmla="*/ 67736352 h 1290"/>
                  <a:gd name="T26" fmla="*/ 102579218 w 1113"/>
                  <a:gd name="T27" fmla="*/ 34453385 h 1290"/>
                  <a:gd name="T28" fmla="*/ 108263666 w 1113"/>
                  <a:gd name="T29" fmla="*/ 0 h 1290"/>
                  <a:gd name="T30" fmla="*/ 108263666 w 1113"/>
                  <a:gd name="T31" fmla="*/ 0 h 1290"/>
                  <a:gd name="T32" fmla="*/ 143662520 w 1113"/>
                  <a:gd name="T33" fmla="*/ 0 h 1290"/>
                  <a:gd name="T34" fmla="*/ 143662520 w 1113"/>
                  <a:gd name="T35" fmla="*/ 0 h 1290"/>
                  <a:gd name="T36" fmla="*/ 134489765 w 1113"/>
                  <a:gd name="T37" fmla="*/ 43554224 h 1290"/>
                  <a:gd name="T38" fmla="*/ 123120869 w 1113"/>
                  <a:gd name="T39" fmla="*/ 86068198 h 1290"/>
                  <a:gd name="T40" fmla="*/ 117436061 w 1113"/>
                  <a:gd name="T41" fmla="*/ 106740157 h 1290"/>
                  <a:gd name="T42" fmla="*/ 109426435 w 1113"/>
                  <a:gd name="T43" fmla="*/ 127412115 h 1290"/>
                  <a:gd name="T44" fmla="*/ 101416449 w 1113"/>
                  <a:gd name="T45" fmla="*/ 146913657 h 1290"/>
                  <a:gd name="T46" fmla="*/ 92243694 w 1113"/>
                  <a:gd name="T47" fmla="*/ 167585616 h 1290"/>
                  <a:gd name="T48" fmla="*/ 92243694 w 1113"/>
                  <a:gd name="T49" fmla="*/ 167585616 h 1290"/>
                  <a:gd name="T50" fmla="*/ 49997624 w 1113"/>
                  <a:gd name="T51" fmla="*/ 167585616 h 1290"/>
                  <a:gd name="T52" fmla="*/ 49997624 w 1113"/>
                  <a:gd name="T53" fmla="*/ 167585616 h 1290"/>
                  <a:gd name="T54" fmla="*/ 0 w 1113"/>
                  <a:gd name="T55" fmla="*/ 0 h 1290"/>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0" t="0" r="r" b="b"/>
                <a:pathLst>
                  <a:path w="1113" h="1290">
                    <a:moveTo>
                      <a:pt x="0" y="0"/>
                    </a:moveTo>
                    <a:lnTo>
                      <a:pt x="0" y="0"/>
                    </a:lnTo>
                    <a:lnTo>
                      <a:pt x="281" y="0"/>
                    </a:lnTo>
                    <a:lnTo>
                      <a:pt x="449" y="538"/>
                    </a:lnTo>
                    <a:lnTo>
                      <a:pt x="502" y="706"/>
                    </a:lnTo>
                    <a:lnTo>
                      <a:pt x="546" y="874"/>
                    </a:lnTo>
                    <a:lnTo>
                      <a:pt x="582" y="1024"/>
                    </a:lnTo>
                    <a:lnTo>
                      <a:pt x="661" y="777"/>
                    </a:lnTo>
                    <a:lnTo>
                      <a:pt x="732" y="521"/>
                    </a:lnTo>
                    <a:lnTo>
                      <a:pt x="794" y="265"/>
                    </a:lnTo>
                    <a:lnTo>
                      <a:pt x="838" y="0"/>
                    </a:lnTo>
                    <a:lnTo>
                      <a:pt x="1112" y="0"/>
                    </a:lnTo>
                    <a:lnTo>
                      <a:pt x="1041" y="335"/>
                    </a:lnTo>
                    <a:lnTo>
                      <a:pt x="953" y="662"/>
                    </a:lnTo>
                    <a:lnTo>
                      <a:pt x="909" y="821"/>
                    </a:lnTo>
                    <a:lnTo>
                      <a:pt x="847" y="980"/>
                    </a:lnTo>
                    <a:lnTo>
                      <a:pt x="785" y="1130"/>
                    </a:lnTo>
                    <a:lnTo>
                      <a:pt x="714" y="1289"/>
                    </a:lnTo>
                    <a:lnTo>
                      <a:pt x="387" y="1289"/>
                    </a:lnTo>
                    <a:lnTo>
                      <a:pt x="0" y="0"/>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5" name="Freeform 13"/>
              <p:cNvSpPr>
                <a:spLocks noChangeArrowheads="1"/>
              </p:cNvSpPr>
              <p:nvPr/>
            </p:nvSpPr>
            <p:spPr bwMode="gray">
              <a:xfrm>
                <a:off x="6191250" y="3735388"/>
                <a:ext cx="28575" cy="41275"/>
              </a:xfrm>
              <a:custGeom>
                <a:avLst/>
                <a:gdLst>
                  <a:gd name="T0" fmla="*/ 4465558 w 80"/>
                  <a:gd name="T1" fmla="*/ 2190087 h 115"/>
                  <a:gd name="T2" fmla="*/ 0 w 80"/>
                  <a:gd name="T3" fmla="*/ 2190087 h 115"/>
                  <a:gd name="T4" fmla="*/ 0 w 80"/>
                  <a:gd name="T5" fmla="*/ 0 h 115"/>
                  <a:gd name="T6" fmla="*/ 10079117 w 80"/>
                  <a:gd name="T7" fmla="*/ 0 h 115"/>
                  <a:gd name="T8" fmla="*/ 10079117 w 80"/>
                  <a:gd name="T9" fmla="*/ 2190087 h 115"/>
                  <a:gd name="T10" fmla="*/ 5613559 w 80"/>
                  <a:gd name="T11" fmla="*/ 2190087 h 115"/>
                  <a:gd name="T12" fmla="*/ 5613559 w 80"/>
                  <a:gd name="T13" fmla="*/ 14685286 h 115"/>
                  <a:gd name="T14" fmla="*/ 4465558 w 80"/>
                  <a:gd name="T15" fmla="*/ 14685286 h 115"/>
                  <a:gd name="T16" fmla="*/ 4465558 w 80"/>
                  <a:gd name="T17" fmla="*/ 2190087 h 115"/>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0" h="115">
                    <a:moveTo>
                      <a:pt x="35" y="17"/>
                    </a:moveTo>
                    <a:lnTo>
                      <a:pt x="0" y="17"/>
                    </a:lnTo>
                    <a:lnTo>
                      <a:pt x="0" y="0"/>
                    </a:lnTo>
                    <a:lnTo>
                      <a:pt x="79" y="0"/>
                    </a:lnTo>
                    <a:lnTo>
                      <a:pt x="79" y="17"/>
                    </a:lnTo>
                    <a:lnTo>
                      <a:pt x="44" y="17"/>
                    </a:lnTo>
                    <a:lnTo>
                      <a:pt x="44" y="114"/>
                    </a:lnTo>
                    <a:lnTo>
                      <a:pt x="35" y="114"/>
                    </a:lnTo>
                    <a:lnTo>
                      <a:pt x="35" y="17"/>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sp>
            <p:nvSpPr>
              <p:cNvPr id="86" name="Freeform 14"/>
              <p:cNvSpPr>
                <a:spLocks noChangeArrowheads="1"/>
              </p:cNvSpPr>
              <p:nvPr/>
            </p:nvSpPr>
            <p:spPr bwMode="gray">
              <a:xfrm>
                <a:off x="6223000" y="3735388"/>
                <a:ext cx="41275" cy="41275"/>
              </a:xfrm>
              <a:custGeom>
                <a:avLst/>
                <a:gdLst>
                  <a:gd name="T0" fmla="*/ 12280736 w 116"/>
                  <a:gd name="T1" fmla="*/ 7858042 h 115"/>
                  <a:gd name="T2" fmla="*/ 12280736 w 116"/>
                  <a:gd name="T3" fmla="*/ 7858042 h 115"/>
                  <a:gd name="T4" fmla="*/ 12280736 w 116"/>
                  <a:gd name="T5" fmla="*/ 2190087 h 115"/>
                  <a:gd name="T6" fmla="*/ 12280736 w 116"/>
                  <a:gd name="T7" fmla="*/ 2190087 h 115"/>
                  <a:gd name="T8" fmla="*/ 12280736 w 116"/>
                  <a:gd name="T9" fmla="*/ 2190087 h 115"/>
                  <a:gd name="T10" fmla="*/ 10128743 w 116"/>
                  <a:gd name="T11" fmla="*/ 7858042 h 115"/>
                  <a:gd name="T12" fmla="*/ 7849722 w 116"/>
                  <a:gd name="T13" fmla="*/ 14685286 h 115"/>
                  <a:gd name="T14" fmla="*/ 6710034 w 116"/>
                  <a:gd name="T15" fmla="*/ 14685286 h 115"/>
                  <a:gd name="T16" fmla="*/ 4431369 w 116"/>
                  <a:gd name="T17" fmla="*/ 7858042 h 115"/>
                  <a:gd name="T18" fmla="*/ 4431369 w 116"/>
                  <a:gd name="T19" fmla="*/ 7858042 h 115"/>
                  <a:gd name="T20" fmla="*/ 2279020 w 116"/>
                  <a:gd name="T21" fmla="*/ 2190087 h 115"/>
                  <a:gd name="T22" fmla="*/ 2279020 w 116"/>
                  <a:gd name="T23" fmla="*/ 2190087 h 115"/>
                  <a:gd name="T24" fmla="*/ 2279020 w 116"/>
                  <a:gd name="T25" fmla="*/ 2190087 h 115"/>
                  <a:gd name="T26" fmla="*/ 2279020 w 116"/>
                  <a:gd name="T27" fmla="*/ 7858042 h 115"/>
                  <a:gd name="T28" fmla="*/ 2279020 w 116"/>
                  <a:gd name="T29" fmla="*/ 14685286 h 115"/>
                  <a:gd name="T30" fmla="*/ 0 w 116"/>
                  <a:gd name="T31" fmla="*/ 14685286 h 115"/>
                  <a:gd name="T32" fmla="*/ 1139332 w 116"/>
                  <a:gd name="T33" fmla="*/ 0 h 115"/>
                  <a:gd name="T34" fmla="*/ 3418353 w 116"/>
                  <a:gd name="T35" fmla="*/ 0 h 115"/>
                  <a:gd name="T36" fmla="*/ 5570702 w 116"/>
                  <a:gd name="T37" fmla="*/ 6827244 h 115"/>
                  <a:gd name="T38" fmla="*/ 5570702 w 116"/>
                  <a:gd name="T39" fmla="*/ 6827244 h 115"/>
                  <a:gd name="T40" fmla="*/ 6710034 w 116"/>
                  <a:gd name="T41" fmla="*/ 12495558 h 115"/>
                  <a:gd name="T42" fmla="*/ 6710034 w 116"/>
                  <a:gd name="T43" fmla="*/ 12495558 h 115"/>
                  <a:gd name="T44" fmla="*/ 6710034 w 116"/>
                  <a:gd name="T45" fmla="*/ 12495558 h 115"/>
                  <a:gd name="T46" fmla="*/ 8989055 w 116"/>
                  <a:gd name="T47" fmla="*/ 6827244 h 115"/>
                  <a:gd name="T48" fmla="*/ 11141403 w 116"/>
                  <a:gd name="T49" fmla="*/ 0 h 115"/>
                  <a:gd name="T50" fmla="*/ 13420424 w 116"/>
                  <a:gd name="T51" fmla="*/ 0 h 115"/>
                  <a:gd name="T52" fmla="*/ 14559756 w 116"/>
                  <a:gd name="T53" fmla="*/ 14685286 h 115"/>
                  <a:gd name="T54" fmla="*/ 12280736 w 116"/>
                  <a:gd name="T55" fmla="*/ 14685286 h 115"/>
                  <a:gd name="T56" fmla="*/ 12280736 w 116"/>
                  <a:gd name="T57" fmla="*/ 7858042 h 115"/>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116" h="115">
                    <a:moveTo>
                      <a:pt x="97" y="61"/>
                    </a:moveTo>
                    <a:lnTo>
                      <a:pt x="97" y="61"/>
                    </a:lnTo>
                    <a:lnTo>
                      <a:pt x="97" y="17"/>
                    </a:lnTo>
                    <a:lnTo>
                      <a:pt x="80" y="61"/>
                    </a:lnTo>
                    <a:lnTo>
                      <a:pt x="62" y="114"/>
                    </a:lnTo>
                    <a:lnTo>
                      <a:pt x="53" y="114"/>
                    </a:lnTo>
                    <a:lnTo>
                      <a:pt x="35" y="61"/>
                    </a:lnTo>
                    <a:lnTo>
                      <a:pt x="18" y="17"/>
                    </a:lnTo>
                    <a:lnTo>
                      <a:pt x="18" y="61"/>
                    </a:lnTo>
                    <a:lnTo>
                      <a:pt x="18" y="114"/>
                    </a:lnTo>
                    <a:lnTo>
                      <a:pt x="0" y="114"/>
                    </a:lnTo>
                    <a:lnTo>
                      <a:pt x="9" y="0"/>
                    </a:lnTo>
                    <a:lnTo>
                      <a:pt x="27" y="0"/>
                    </a:lnTo>
                    <a:lnTo>
                      <a:pt x="44" y="53"/>
                    </a:lnTo>
                    <a:lnTo>
                      <a:pt x="53" y="97"/>
                    </a:lnTo>
                    <a:lnTo>
                      <a:pt x="71" y="53"/>
                    </a:lnTo>
                    <a:lnTo>
                      <a:pt x="88" y="0"/>
                    </a:lnTo>
                    <a:lnTo>
                      <a:pt x="106" y="0"/>
                    </a:lnTo>
                    <a:lnTo>
                      <a:pt x="115" y="114"/>
                    </a:lnTo>
                    <a:lnTo>
                      <a:pt x="97" y="114"/>
                    </a:lnTo>
                    <a:lnTo>
                      <a:pt x="97" y="61"/>
                    </a:lnTo>
                  </a:path>
                </a:pathLst>
              </a:custGeom>
              <a:solidFill>
                <a:srgbClr val="E11F22"/>
              </a:soli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p>
                <a:endParaRPr lang="en-US" sz="900"/>
              </a:p>
            </p:txBody>
          </p:sp>
        </p:grpSp>
        <p:sp>
          <p:nvSpPr>
            <p:cNvPr id="70" name="Rounded Rectangle 69"/>
            <p:cNvSpPr/>
            <p:nvPr/>
          </p:nvSpPr>
          <p:spPr>
            <a:xfrm>
              <a:off x="6188492" y="3567481"/>
              <a:ext cx="736591" cy="321051"/>
            </a:xfrm>
            <a:prstGeom prst="round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900"/>
            </a:p>
          </p:txBody>
        </p:sp>
        <p:pic>
          <p:nvPicPr>
            <p:cNvPr id="71"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17473" y="3962163"/>
              <a:ext cx="298314" cy="351785"/>
            </a:xfrm>
            <a:prstGeom prst="rect">
              <a:avLst/>
            </a:prstGeom>
            <a:noFill/>
            <a:extLst>
              <a:ext uri="{909E8E84-426E-40DD-AFC4-6F175D3DCCD1}">
                <a14:hiddenFill xmlns:a14="http://schemas.microsoft.com/office/drawing/2010/main">
                  <a:solidFill>
                    <a:srgbClr val="FFFFFF"/>
                  </a:solidFill>
                </a14:hiddenFill>
              </a:ext>
            </a:extLst>
          </p:spPr>
        </p:pic>
        <p:sp>
          <p:nvSpPr>
            <p:cNvPr id="72" name="TextBox 71"/>
            <p:cNvSpPr txBox="1"/>
            <p:nvPr/>
          </p:nvSpPr>
          <p:spPr>
            <a:xfrm>
              <a:off x="6362221" y="3500839"/>
              <a:ext cx="576499" cy="627037"/>
            </a:xfrm>
            <a:prstGeom prst="rect">
              <a:avLst/>
            </a:prstGeom>
            <a:noFill/>
          </p:spPr>
          <p:txBody>
            <a:bodyPr wrap="none" rtlCol="0">
              <a:spAutoFit/>
            </a:bodyPr>
            <a:lstStyle/>
            <a:p>
              <a:r>
                <a:rPr lang="nl-NL" sz="1100" dirty="0"/>
                <a:t>µ</a:t>
              </a:r>
            </a:p>
          </p:txBody>
        </p:sp>
      </p:grpSp>
      <p:pic>
        <p:nvPicPr>
          <p:cNvPr id="87" name="Picture 86"/>
          <p:cNvPicPr>
            <a:picLocks noChangeAspect="1"/>
          </p:cNvPicPr>
          <p:nvPr/>
        </p:nvPicPr>
        <p:blipFill rotWithShape="1">
          <a:blip r:embed="rId4" cstate="screen">
            <a:extLst>
              <a:ext uri="{28A0092B-C50C-407E-A947-70E740481C1C}">
                <a14:useLocalDpi xmlns:a14="http://schemas.microsoft.com/office/drawing/2010/main"/>
              </a:ext>
            </a:extLst>
          </a:blip>
          <a:srcRect b="30061"/>
          <a:stretch/>
        </p:blipFill>
        <p:spPr>
          <a:xfrm>
            <a:off x="7241918" y="2413670"/>
            <a:ext cx="268144" cy="158677"/>
          </a:xfrm>
          <a:prstGeom prst="rect">
            <a:avLst/>
          </a:prstGeom>
        </p:spPr>
      </p:pic>
    </p:spTree>
    <p:extLst>
      <p:ext uri="{BB962C8B-B14F-4D97-AF65-F5344CB8AC3E}">
        <p14:creationId xmlns:p14="http://schemas.microsoft.com/office/powerpoint/2010/main" val="287373692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Oracle Container Registry for Your Images</a:t>
            </a:r>
            <a:endParaRPr lang="nl-NL" dirty="0"/>
          </a:p>
        </p:txBody>
      </p:sp>
      <p:sp>
        <p:nvSpPr>
          <p:cNvPr id="3" name="Content Placeholder 2"/>
          <p:cNvSpPr>
            <a:spLocks noGrp="1"/>
          </p:cNvSpPr>
          <p:nvPr>
            <p:ph idx="1"/>
          </p:nvPr>
        </p:nvSpPr>
        <p:spPr/>
        <p:txBody>
          <a:bodyPr/>
          <a:lstStyle/>
          <a:p>
            <a:r>
              <a:rPr lang="en-US" dirty="0"/>
              <a:t>After build and before run – container images need to be stored</a:t>
            </a:r>
          </a:p>
          <a:p>
            <a:pPr lvl="1"/>
            <a:r>
              <a:rPr lang="en-US" dirty="0"/>
              <a:t>Secure (because runtime artefacts)</a:t>
            </a:r>
          </a:p>
          <a:p>
            <a:pPr lvl="1"/>
            <a:r>
              <a:rPr lang="en-US" dirty="0"/>
              <a:t>Accessible (&amp; low latency) to deployment engine and container runtime </a:t>
            </a:r>
          </a:p>
          <a:p>
            <a:pPr lvl="1"/>
            <a:r>
              <a:rPr lang="en-US" dirty="0"/>
              <a:t>Scalable and Smart (no duplicate images and image layers)</a:t>
            </a:r>
          </a:p>
          <a:p>
            <a:endParaRPr lang="nl-NL" dirty="0"/>
          </a:p>
        </p:txBody>
      </p:sp>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a:p>
        </p:txBody>
      </p:sp>
      <p:sp>
        <p:nvSpPr>
          <p:cNvPr id="5" name="Slide Number Placeholder 4"/>
          <p:cNvSpPr>
            <a:spLocks noGrp="1"/>
          </p:cNvSpPr>
          <p:nvPr>
            <p:ph type="sldNum" sz="quarter" idx="12"/>
          </p:nvPr>
        </p:nvSpPr>
        <p:spPr/>
        <p:txBody>
          <a:bodyPr/>
          <a:lstStyle/>
          <a:p>
            <a:fld id="{14F1411D-0280-154F-AEAC-4C20B7AA46B2}" type="slidenum">
              <a:rPr lang="nl-NL" smtClean="0"/>
              <a:t>87</a:t>
            </a:fld>
            <a:endParaRPr lang="nl-NL"/>
          </a:p>
        </p:txBody>
      </p:sp>
      <p:grpSp>
        <p:nvGrpSpPr>
          <p:cNvPr id="13" name="Group 12"/>
          <p:cNvGrpSpPr/>
          <p:nvPr/>
        </p:nvGrpSpPr>
        <p:grpSpPr>
          <a:xfrm>
            <a:off x="464821" y="2491740"/>
            <a:ext cx="7843044" cy="2169477"/>
            <a:chOff x="1658487" y="2997903"/>
            <a:chExt cx="6649377" cy="1663314"/>
          </a:xfrm>
        </p:grpSpPr>
        <p:pic>
          <p:nvPicPr>
            <p:cNvPr id="8" name="Picture 7"/>
            <p:cNvPicPr>
              <a:picLocks noChangeAspect="1"/>
            </p:cNvPicPr>
            <p:nvPr/>
          </p:nvPicPr>
          <p:blipFill rotWithShape="1">
            <a:blip r:embed="rId3"/>
            <a:srcRect r="39323" b="49842"/>
            <a:stretch/>
          </p:blipFill>
          <p:spPr>
            <a:xfrm>
              <a:off x="1658487" y="2997903"/>
              <a:ext cx="5115693" cy="1663314"/>
            </a:xfrm>
            <a:prstGeom prst="rect">
              <a:avLst/>
            </a:prstGeom>
          </p:spPr>
        </p:pic>
        <p:pic>
          <p:nvPicPr>
            <p:cNvPr id="9" name="Picture 8"/>
            <p:cNvPicPr>
              <a:picLocks noChangeAspect="1"/>
            </p:cNvPicPr>
            <p:nvPr/>
          </p:nvPicPr>
          <p:blipFill>
            <a:blip r:embed="rId4"/>
            <a:stretch>
              <a:fillRect/>
            </a:stretch>
          </p:blipFill>
          <p:spPr>
            <a:xfrm>
              <a:off x="7614312" y="3954412"/>
              <a:ext cx="693552" cy="462368"/>
            </a:xfrm>
            <a:prstGeom prst="rect">
              <a:avLst/>
            </a:prstGeom>
          </p:spPr>
        </p:pic>
        <p:pic>
          <p:nvPicPr>
            <p:cNvPr id="10" name="Picture 2" descr="Image result for oracle container cloud servic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63806" y="3285366"/>
              <a:ext cx="544194" cy="544194"/>
            </a:xfrm>
            <a:prstGeom prst="rect">
              <a:avLst/>
            </a:prstGeom>
            <a:noFill/>
            <a:extLst>
              <a:ext uri="{909E8E84-426E-40DD-AFC4-6F175D3DCCD1}">
                <a14:hiddenFill xmlns:a14="http://schemas.microsoft.com/office/drawing/2010/main">
                  <a:solidFill>
                    <a:srgbClr val="FFFFFF"/>
                  </a:solidFill>
                </a14:hiddenFill>
              </a:ext>
            </a:extLst>
          </p:spPr>
        </p:pic>
        <p:sp>
          <p:nvSpPr>
            <p:cNvPr id="11" name="Right Arrow 10"/>
            <p:cNvSpPr/>
            <p:nvPr/>
          </p:nvSpPr>
          <p:spPr>
            <a:xfrm>
              <a:off x="6848977" y="3481263"/>
              <a:ext cx="580248" cy="272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sp>
          <p:nvSpPr>
            <p:cNvPr id="12" name="Right Arrow 11"/>
            <p:cNvSpPr/>
            <p:nvPr/>
          </p:nvSpPr>
          <p:spPr>
            <a:xfrm>
              <a:off x="6848977" y="4068483"/>
              <a:ext cx="580248" cy="2720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p:txBody>
        </p:sp>
      </p:grpSp>
      <p:pic>
        <p:nvPicPr>
          <p:cNvPr id="14" name="Picture 2" descr="Image result for container registr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10820" y="160720"/>
            <a:ext cx="2173135" cy="140656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Related imag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91029" y="4363032"/>
            <a:ext cx="1893733" cy="429998"/>
          </a:xfrm>
          <a:prstGeom prst="rect">
            <a:avLst/>
          </a:prstGeom>
          <a:noFill/>
          <a:extLst>
            <a:ext uri="{909E8E84-426E-40DD-AFC4-6F175D3DCCD1}">
              <a14:hiddenFill xmlns:a14="http://schemas.microsoft.com/office/drawing/2010/main">
                <a:solidFill>
                  <a:srgbClr val="FFFFFF"/>
                </a:solidFill>
              </a14:hiddenFill>
            </a:ext>
          </a:extLst>
        </p:spPr>
      </p:pic>
      <p:grpSp>
        <p:nvGrpSpPr>
          <p:cNvPr id="41" name="Group 40">
            <a:extLst>
              <a:ext uri="{FF2B5EF4-FFF2-40B4-BE49-F238E27FC236}">
                <a16:creationId xmlns:a16="http://schemas.microsoft.com/office/drawing/2014/main" id="{A3A66E88-EBEF-4239-AC42-2E55D4046683}"/>
              </a:ext>
            </a:extLst>
          </p:cNvPr>
          <p:cNvGrpSpPr>
            <a:grpSpLocks noChangeAspect="1"/>
          </p:cNvGrpSpPr>
          <p:nvPr/>
        </p:nvGrpSpPr>
        <p:grpSpPr>
          <a:xfrm>
            <a:off x="6283584" y="2677721"/>
            <a:ext cx="432837" cy="356205"/>
            <a:chOff x="5612957" y="941"/>
            <a:chExt cx="2108322" cy="1735063"/>
          </a:xfrm>
        </p:grpSpPr>
        <p:sp>
          <p:nvSpPr>
            <p:cNvPr id="42" name="Freeform 38">
              <a:extLst>
                <a:ext uri="{FF2B5EF4-FFF2-40B4-BE49-F238E27FC236}">
                  <a16:creationId xmlns:a16="http://schemas.microsoft.com/office/drawing/2014/main" id="{E0799987-CFC4-4804-B319-CF0C8BA5271B}"/>
                </a:ext>
              </a:extLst>
            </p:cNvPr>
            <p:cNvSpPr>
              <a:spLocks noChangeArrowheads="1"/>
            </p:cNvSpPr>
            <p:nvPr/>
          </p:nvSpPr>
          <p:spPr bwMode="auto">
            <a:xfrm>
              <a:off x="6488928" y="902190"/>
              <a:ext cx="173499" cy="173499"/>
            </a:xfrm>
            <a:custGeom>
              <a:avLst/>
              <a:gdLst>
                <a:gd name="T0" fmla="*/ 0 w 2251"/>
                <a:gd name="T1" fmla="*/ 0 h 2251"/>
                <a:gd name="T2" fmla="*/ 0 w 2251"/>
                <a:gd name="T3" fmla="*/ 0 h 2251"/>
                <a:gd name="T4" fmla="*/ 0 w 2251"/>
                <a:gd name="T5" fmla="*/ 2250 h 2251"/>
                <a:gd name="T6" fmla="*/ 2250 w 2251"/>
                <a:gd name="T7" fmla="*/ 2250 h 2251"/>
                <a:gd name="T8" fmla="*/ 2250 w 2251"/>
                <a:gd name="T9" fmla="*/ 0 h 2251"/>
                <a:gd name="T10" fmla="*/ 0 w 2251"/>
                <a:gd name="T11" fmla="*/ 0 h 2251"/>
                <a:gd name="T12" fmla="*/ 1138 w 2251"/>
                <a:gd name="T13" fmla="*/ 1804 h 2251"/>
                <a:gd name="T14" fmla="*/ 1138 w 2251"/>
                <a:gd name="T15" fmla="*/ 1804 h 2251"/>
                <a:gd name="T16" fmla="*/ 395 w 2251"/>
                <a:gd name="T17" fmla="*/ 1087 h 2251"/>
                <a:gd name="T18" fmla="*/ 1138 w 2251"/>
                <a:gd name="T19" fmla="*/ 344 h 2251"/>
                <a:gd name="T20" fmla="*/ 1879 w 2251"/>
                <a:gd name="T21" fmla="*/ 1087 h 2251"/>
                <a:gd name="T22" fmla="*/ 1138 w 2251"/>
                <a:gd name="T23" fmla="*/ 180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1">
                  <a:moveTo>
                    <a:pt x="0" y="0"/>
                  </a:moveTo>
                  <a:lnTo>
                    <a:pt x="0" y="0"/>
                  </a:lnTo>
                  <a:cubicBezTo>
                    <a:pt x="0" y="2250"/>
                    <a:pt x="0" y="2250"/>
                    <a:pt x="0" y="2250"/>
                  </a:cubicBezTo>
                  <a:cubicBezTo>
                    <a:pt x="2250" y="2250"/>
                    <a:pt x="2250" y="2250"/>
                    <a:pt x="2250" y="2250"/>
                  </a:cubicBezTo>
                  <a:cubicBezTo>
                    <a:pt x="2250" y="0"/>
                    <a:pt x="2250" y="0"/>
                    <a:pt x="2250" y="0"/>
                  </a:cubicBezTo>
                  <a:lnTo>
                    <a:pt x="0" y="0"/>
                  </a:lnTo>
                  <a:close/>
                  <a:moveTo>
                    <a:pt x="1138" y="1804"/>
                  </a:moveTo>
                  <a:lnTo>
                    <a:pt x="1138" y="1804"/>
                  </a:lnTo>
                  <a:cubicBezTo>
                    <a:pt x="742" y="1804"/>
                    <a:pt x="395" y="1483"/>
                    <a:pt x="395" y="1087"/>
                  </a:cubicBezTo>
                  <a:cubicBezTo>
                    <a:pt x="395" y="667"/>
                    <a:pt x="742" y="344"/>
                    <a:pt x="1138" y="344"/>
                  </a:cubicBezTo>
                  <a:cubicBezTo>
                    <a:pt x="1533" y="344"/>
                    <a:pt x="1879" y="667"/>
                    <a:pt x="1879" y="1087"/>
                  </a:cubicBezTo>
                  <a:cubicBezTo>
                    <a:pt x="1879" y="1483"/>
                    <a:pt x="1533" y="1804"/>
                    <a:pt x="1138" y="1804"/>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3" name="Freeform 39">
              <a:extLst>
                <a:ext uri="{FF2B5EF4-FFF2-40B4-BE49-F238E27FC236}">
                  <a16:creationId xmlns:a16="http://schemas.microsoft.com/office/drawing/2014/main" id="{583706EB-DA37-42A3-8B8B-BA3997BF2CF5}"/>
                </a:ext>
              </a:extLst>
            </p:cNvPr>
            <p:cNvSpPr>
              <a:spLocks noChangeArrowheads="1"/>
            </p:cNvSpPr>
            <p:nvPr/>
          </p:nvSpPr>
          <p:spPr bwMode="auto">
            <a:xfrm>
              <a:off x="6891376" y="902190"/>
              <a:ext cx="173839" cy="173499"/>
            </a:xfrm>
            <a:custGeom>
              <a:avLst/>
              <a:gdLst>
                <a:gd name="T0" fmla="*/ 0 w 2252"/>
                <a:gd name="T1" fmla="*/ 0 h 2251"/>
                <a:gd name="T2" fmla="*/ 0 w 2252"/>
                <a:gd name="T3" fmla="*/ 0 h 2251"/>
                <a:gd name="T4" fmla="*/ 0 w 2252"/>
                <a:gd name="T5" fmla="*/ 2250 h 2251"/>
                <a:gd name="T6" fmla="*/ 2251 w 2252"/>
                <a:gd name="T7" fmla="*/ 2250 h 2251"/>
                <a:gd name="T8" fmla="*/ 2251 w 2252"/>
                <a:gd name="T9" fmla="*/ 0 h 2251"/>
                <a:gd name="T10" fmla="*/ 0 w 2252"/>
                <a:gd name="T11" fmla="*/ 0 h 2251"/>
                <a:gd name="T12" fmla="*/ 1139 w 2252"/>
                <a:gd name="T13" fmla="*/ 1804 h 2251"/>
                <a:gd name="T14" fmla="*/ 1139 w 2252"/>
                <a:gd name="T15" fmla="*/ 1804 h 2251"/>
                <a:gd name="T16" fmla="*/ 396 w 2252"/>
                <a:gd name="T17" fmla="*/ 1087 h 2251"/>
                <a:gd name="T18" fmla="*/ 1139 w 2252"/>
                <a:gd name="T19" fmla="*/ 344 h 2251"/>
                <a:gd name="T20" fmla="*/ 1880 w 2252"/>
                <a:gd name="T21" fmla="*/ 1087 h 2251"/>
                <a:gd name="T22" fmla="*/ 1139 w 2252"/>
                <a:gd name="T23" fmla="*/ 180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1">
                  <a:moveTo>
                    <a:pt x="0" y="0"/>
                  </a:moveTo>
                  <a:lnTo>
                    <a:pt x="0" y="0"/>
                  </a:lnTo>
                  <a:cubicBezTo>
                    <a:pt x="0" y="2250"/>
                    <a:pt x="0" y="2250"/>
                    <a:pt x="0" y="2250"/>
                  </a:cubicBezTo>
                  <a:cubicBezTo>
                    <a:pt x="2251" y="2250"/>
                    <a:pt x="2251" y="2250"/>
                    <a:pt x="2251" y="2250"/>
                  </a:cubicBezTo>
                  <a:cubicBezTo>
                    <a:pt x="2251" y="0"/>
                    <a:pt x="2251" y="0"/>
                    <a:pt x="2251" y="0"/>
                  </a:cubicBezTo>
                  <a:lnTo>
                    <a:pt x="0" y="0"/>
                  </a:lnTo>
                  <a:close/>
                  <a:moveTo>
                    <a:pt x="1139" y="1804"/>
                  </a:moveTo>
                  <a:lnTo>
                    <a:pt x="1139" y="1804"/>
                  </a:lnTo>
                  <a:cubicBezTo>
                    <a:pt x="743" y="1804"/>
                    <a:pt x="396" y="1483"/>
                    <a:pt x="396" y="1087"/>
                  </a:cubicBezTo>
                  <a:cubicBezTo>
                    <a:pt x="396" y="667"/>
                    <a:pt x="743" y="344"/>
                    <a:pt x="1139" y="344"/>
                  </a:cubicBezTo>
                  <a:cubicBezTo>
                    <a:pt x="1534" y="344"/>
                    <a:pt x="1880" y="667"/>
                    <a:pt x="1880" y="1087"/>
                  </a:cubicBezTo>
                  <a:cubicBezTo>
                    <a:pt x="1880" y="1483"/>
                    <a:pt x="1534" y="1804"/>
                    <a:pt x="1139" y="1804"/>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4" name="Freeform 40">
              <a:extLst>
                <a:ext uri="{FF2B5EF4-FFF2-40B4-BE49-F238E27FC236}">
                  <a16:creationId xmlns:a16="http://schemas.microsoft.com/office/drawing/2014/main" id="{CE70423E-7C44-46D8-B0A5-8D8754F2BFA1}"/>
                </a:ext>
              </a:extLst>
            </p:cNvPr>
            <p:cNvSpPr>
              <a:spLocks noChangeArrowheads="1"/>
            </p:cNvSpPr>
            <p:nvPr/>
          </p:nvSpPr>
          <p:spPr bwMode="auto">
            <a:xfrm>
              <a:off x="6290595" y="1094740"/>
              <a:ext cx="173839" cy="173839"/>
            </a:xfrm>
            <a:custGeom>
              <a:avLst/>
              <a:gdLst>
                <a:gd name="T0" fmla="*/ 0 w 2252"/>
                <a:gd name="T1" fmla="*/ 0 h 2253"/>
                <a:gd name="T2" fmla="*/ 0 w 2252"/>
                <a:gd name="T3" fmla="*/ 0 h 2253"/>
                <a:gd name="T4" fmla="*/ 0 w 2252"/>
                <a:gd name="T5" fmla="*/ 2252 h 2253"/>
                <a:gd name="T6" fmla="*/ 2251 w 2252"/>
                <a:gd name="T7" fmla="*/ 2252 h 2253"/>
                <a:gd name="T8" fmla="*/ 2251 w 2252"/>
                <a:gd name="T9" fmla="*/ 0 h 2253"/>
                <a:gd name="T10" fmla="*/ 0 w 2252"/>
                <a:gd name="T11" fmla="*/ 0 h 2253"/>
                <a:gd name="T12" fmla="*/ 1138 w 2252"/>
                <a:gd name="T13" fmla="*/ 1806 h 2253"/>
                <a:gd name="T14" fmla="*/ 1138 w 2252"/>
                <a:gd name="T15" fmla="*/ 1806 h 2253"/>
                <a:gd name="T16" fmla="*/ 396 w 2252"/>
                <a:gd name="T17" fmla="*/ 1089 h 2253"/>
                <a:gd name="T18" fmla="*/ 1138 w 2252"/>
                <a:gd name="T19" fmla="*/ 347 h 2253"/>
                <a:gd name="T20" fmla="*/ 1855 w 2252"/>
                <a:gd name="T21" fmla="*/ 1089 h 2253"/>
                <a:gd name="T22" fmla="*/ 1138 w 2252"/>
                <a:gd name="T23" fmla="*/ 1806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3">
                  <a:moveTo>
                    <a:pt x="0" y="0"/>
                  </a:moveTo>
                  <a:lnTo>
                    <a:pt x="0" y="0"/>
                  </a:lnTo>
                  <a:cubicBezTo>
                    <a:pt x="0" y="2252"/>
                    <a:pt x="0" y="2252"/>
                    <a:pt x="0" y="2252"/>
                  </a:cubicBezTo>
                  <a:cubicBezTo>
                    <a:pt x="2251" y="2252"/>
                    <a:pt x="2251" y="2252"/>
                    <a:pt x="2251" y="2252"/>
                  </a:cubicBezTo>
                  <a:cubicBezTo>
                    <a:pt x="2251" y="0"/>
                    <a:pt x="2251" y="0"/>
                    <a:pt x="2251" y="0"/>
                  </a:cubicBezTo>
                  <a:lnTo>
                    <a:pt x="0" y="0"/>
                  </a:lnTo>
                  <a:close/>
                  <a:moveTo>
                    <a:pt x="1138" y="1806"/>
                  </a:moveTo>
                  <a:lnTo>
                    <a:pt x="1138" y="1806"/>
                  </a:lnTo>
                  <a:cubicBezTo>
                    <a:pt x="718" y="1806"/>
                    <a:pt x="396" y="1485"/>
                    <a:pt x="396" y="1089"/>
                  </a:cubicBezTo>
                  <a:cubicBezTo>
                    <a:pt x="396" y="669"/>
                    <a:pt x="718" y="347"/>
                    <a:pt x="1138" y="347"/>
                  </a:cubicBezTo>
                  <a:cubicBezTo>
                    <a:pt x="1534" y="347"/>
                    <a:pt x="1855" y="669"/>
                    <a:pt x="1855" y="1089"/>
                  </a:cubicBezTo>
                  <a:cubicBezTo>
                    <a:pt x="1855" y="1485"/>
                    <a:pt x="1534" y="1806"/>
                    <a:pt x="1138"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5" name="Freeform 41">
              <a:extLst>
                <a:ext uri="{FF2B5EF4-FFF2-40B4-BE49-F238E27FC236}">
                  <a16:creationId xmlns:a16="http://schemas.microsoft.com/office/drawing/2014/main" id="{9815C62D-DEF9-445F-9916-D47C1B8E4907}"/>
                </a:ext>
              </a:extLst>
            </p:cNvPr>
            <p:cNvSpPr>
              <a:spLocks noChangeArrowheads="1"/>
            </p:cNvSpPr>
            <p:nvPr/>
          </p:nvSpPr>
          <p:spPr bwMode="auto">
            <a:xfrm>
              <a:off x="6691002" y="1094740"/>
              <a:ext cx="173839" cy="173839"/>
            </a:xfrm>
            <a:custGeom>
              <a:avLst/>
              <a:gdLst>
                <a:gd name="T0" fmla="*/ 0 w 2252"/>
                <a:gd name="T1" fmla="*/ 0 h 2253"/>
                <a:gd name="T2" fmla="*/ 0 w 2252"/>
                <a:gd name="T3" fmla="*/ 0 h 2253"/>
                <a:gd name="T4" fmla="*/ 0 w 2252"/>
                <a:gd name="T5" fmla="*/ 2252 h 2253"/>
                <a:gd name="T6" fmla="*/ 2251 w 2252"/>
                <a:gd name="T7" fmla="*/ 2252 h 2253"/>
                <a:gd name="T8" fmla="*/ 2251 w 2252"/>
                <a:gd name="T9" fmla="*/ 0 h 2253"/>
                <a:gd name="T10" fmla="*/ 0 w 2252"/>
                <a:gd name="T11" fmla="*/ 0 h 2253"/>
                <a:gd name="T12" fmla="*/ 1137 w 2252"/>
                <a:gd name="T13" fmla="*/ 1806 h 2253"/>
                <a:gd name="T14" fmla="*/ 1137 w 2252"/>
                <a:gd name="T15" fmla="*/ 1806 h 2253"/>
                <a:gd name="T16" fmla="*/ 395 w 2252"/>
                <a:gd name="T17" fmla="*/ 1089 h 2253"/>
                <a:gd name="T18" fmla="*/ 1137 w 2252"/>
                <a:gd name="T19" fmla="*/ 347 h 2253"/>
                <a:gd name="T20" fmla="*/ 1879 w 2252"/>
                <a:gd name="T21" fmla="*/ 1089 h 2253"/>
                <a:gd name="T22" fmla="*/ 1137 w 2252"/>
                <a:gd name="T23" fmla="*/ 1806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3">
                  <a:moveTo>
                    <a:pt x="0" y="0"/>
                  </a:moveTo>
                  <a:lnTo>
                    <a:pt x="0" y="0"/>
                  </a:lnTo>
                  <a:cubicBezTo>
                    <a:pt x="0" y="2252"/>
                    <a:pt x="0" y="2252"/>
                    <a:pt x="0" y="2252"/>
                  </a:cubicBezTo>
                  <a:cubicBezTo>
                    <a:pt x="2251" y="2252"/>
                    <a:pt x="2251" y="2252"/>
                    <a:pt x="2251" y="2252"/>
                  </a:cubicBezTo>
                  <a:cubicBezTo>
                    <a:pt x="2251" y="0"/>
                    <a:pt x="2251" y="0"/>
                    <a:pt x="2251" y="0"/>
                  </a:cubicBezTo>
                  <a:lnTo>
                    <a:pt x="0" y="0"/>
                  </a:lnTo>
                  <a:close/>
                  <a:moveTo>
                    <a:pt x="1137" y="1806"/>
                  </a:moveTo>
                  <a:lnTo>
                    <a:pt x="1137" y="1806"/>
                  </a:lnTo>
                  <a:cubicBezTo>
                    <a:pt x="741" y="1806"/>
                    <a:pt x="395" y="1485"/>
                    <a:pt x="395" y="1089"/>
                  </a:cubicBezTo>
                  <a:cubicBezTo>
                    <a:pt x="395" y="669"/>
                    <a:pt x="741" y="347"/>
                    <a:pt x="1137" y="347"/>
                  </a:cubicBezTo>
                  <a:cubicBezTo>
                    <a:pt x="1533" y="347"/>
                    <a:pt x="1879" y="669"/>
                    <a:pt x="1879" y="1089"/>
                  </a:cubicBezTo>
                  <a:cubicBezTo>
                    <a:pt x="1879" y="1485"/>
                    <a:pt x="1533" y="1806"/>
                    <a:pt x="1137"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6" name="Freeform 42">
              <a:extLst>
                <a:ext uri="{FF2B5EF4-FFF2-40B4-BE49-F238E27FC236}">
                  <a16:creationId xmlns:a16="http://schemas.microsoft.com/office/drawing/2014/main" id="{F367D1FE-F190-4341-8832-3E6A981634C9}"/>
                </a:ext>
              </a:extLst>
            </p:cNvPr>
            <p:cNvSpPr>
              <a:spLocks noChangeArrowheads="1"/>
            </p:cNvSpPr>
            <p:nvPr/>
          </p:nvSpPr>
          <p:spPr bwMode="auto">
            <a:xfrm>
              <a:off x="6889675" y="1287289"/>
              <a:ext cx="173839" cy="173839"/>
            </a:xfrm>
            <a:custGeom>
              <a:avLst/>
              <a:gdLst>
                <a:gd name="T0" fmla="*/ 0 w 2252"/>
                <a:gd name="T1" fmla="*/ 0 h 2252"/>
                <a:gd name="T2" fmla="*/ 0 w 2252"/>
                <a:gd name="T3" fmla="*/ 0 h 2252"/>
                <a:gd name="T4" fmla="*/ 0 w 2252"/>
                <a:gd name="T5" fmla="*/ 2251 h 2252"/>
                <a:gd name="T6" fmla="*/ 2251 w 2252"/>
                <a:gd name="T7" fmla="*/ 2251 h 2252"/>
                <a:gd name="T8" fmla="*/ 2251 w 2252"/>
                <a:gd name="T9" fmla="*/ 0 h 2252"/>
                <a:gd name="T10" fmla="*/ 0 w 2252"/>
                <a:gd name="T11" fmla="*/ 0 h 2252"/>
                <a:gd name="T12" fmla="*/ 1137 w 2252"/>
                <a:gd name="T13" fmla="*/ 1807 h 2252"/>
                <a:gd name="T14" fmla="*/ 1137 w 2252"/>
                <a:gd name="T15" fmla="*/ 1807 h 2252"/>
                <a:gd name="T16" fmla="*/ 396 w 2252"/>
                <a:gd name="T17" fmla="*/ 1089 h 2252"/>
                <a:gd name="T18" fmla="*/ 1137 w 2252"/>
                <a:gd name="T19" fmla="*/ 347 h 2252"/>
                <a:gd name="T20" fmla="*/ 1880 w 2252"/>
                <a:gd name="T21" fmla="*/ 1089 h 2252"/>
                <a:gd name="T22" fmla="*/ 1137 w 2252"/>
                <a:gd name="T23" fmla="*/ 1807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2">
                  <a:moveTo>
                    <a:pt x="0" y="0"/>
                  </a:moveTo>
                  <a:lnTo>
                    <a:pt x="0" y="0"/>
                  </a:lnTo>
                  <a:cubicBezTo>
                    <a:pt x="0" y="2251"/>
                    <a:pt x="0" y="2251"/>
                    <a:pt x="0" y="2251"/>
                  </a:cubicBezTo>
                  <a:cubicBezTo>
                    <a:pt x="2251" y="2251"/>
                    <a:pt x="2251" y="2251"/>
                    <a:pt x="2251" y="2251"/>
                  </a:cubicBezTo>
                  <a:cubicBezTo>
                    <a:pt x="2251" y="0"/>
                    <a:pt x="2251" y="0"/>
                    <a:pt x="2251" y="0"/>
                  </a:cubicBezTo>
                  <a:lnTo>
                    <a:pt x="0" y="0"/>
                  </a:lnTo>
                  <a:close/>
                  <a:moveTo>
                    <a:pt x="1137" y="1807"/>
                  </a:moveTo>
                  <a:lnTo>
                    <a:pt x="1137" y="1807"/>
                  </a:lnTo>
                  <a:cubicBezTo>
                    <a:pt x="742" y="1807"/>
                    <a:pt x="396" y="1485"/>
                    <a:pt x="396" y="1089"/>
                  </a:cubicBezTo>
                  <a:cubicBezTo>
                    <a:pt x="396" y="668"/>
                    <a:pt x="742" y="347"/>
                    <a:pt x="1137" y="347"/>
                  </a:cubicBezTo>
                  <a:cubicBezTo>
                    <a:pt x="1533" y="347"/>
                    <a:pt x="1880" y="668"/>
                    <a:pt x="1880" y="1089"/>
                  </a:cubicBezTo>
                  <a:cubicBezTo>
                    <a:pt x="1880" y="1485"/>
                    <a:pt x="1533" y="1807"/>
                    <a:pt x="1137" y="1807"/>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7" name="Freeform 43">
              <a:extLst>
                <a:ext uri="{FF2B5EF4-FFF2-40B4-BE49-F238E27FC236}">
                  <a16:creationId xmlns:a16="http://schemas.microsoft.com/office/drawing/2014/main" id="{E9106BA1-4A45-4FFA-AB64-E0C10BB6709B}"/>
                </a:ext>
              </a:extLst>
            </p:cNvPr>
            <p:cNvSpPr>
              <a:spLocks noChangeArrowheads="1"/>
            </p:cNvSpPr>
            <p:nvPr/>
          </p:nvSpPr>
          <p:spPr bwMode="auto">
            <a:xfrm>
              <a:off x="6488928" y="1287289"/>
              <a:ext cx="173499" cy="173839"/>
            </a:xfrm>
            <a:custGeom>
              <a:avLst/>
              <a:gdLst>
                <a:gd name="T0" fmla="*/ 0 w 2251"/>
                <a:gd name="T1" fmla="*/ 0 h 2252"/>
                <a:gd name="T2" fmla="*/ 0 w 2251"/>
                <a:gd name="T3" fmla="*/ 0 h 2252"/>
                <a:gd name="T4" fmla="*/ 0 w 2251"/>
                <a:gd name="T5" fmla="*/ 2251 h 2252"/>
                <a:gd name="T6" fmla="*/ 2250 w 2251"/>
                <a:gd name="T7" fmla="*/ 2251 h 2252"/>
                <a:gd name="T8" fmla="*/ 2250 w 2251"/>
                <a:gd name="T9" fmla="*/ 0 h 2252"/>
                <a:gd name="T10" fmla="*/ 0 w 2251"/>
                <a:gd name="T11" fmla="*/ 0 h 2252"/>
                <a:gd name="T12" fmla="*/ 1138 w 2251"/>
                <a:gd name="T13" fmla="*/ 1807 h 2252"/>
                <a:gd name="T14" fmla="*/ 1138 w 2251"/>
                <a:gd name="T15" fmla="*/ 1807 h 2252"/>
                <a:gd name="T16" fmla="*/ 395 w 2251"/>
                <a:gd name="T17" fmla="*/ 1089 h 2252"/>
                <a:gd name="T18" fmla="*/ 1138 w 2251"/>
                <a:gd name="T19" fmla="*/ 347 h 2252"/>
                <a:gd name="T20" fmla="*/ 1879 w 2251"/>
                <a:gd name="T21" fmla="*/ 1089 h 2252"/>
                <a:gd name="T22" fmla="*/ 1138 w 2251"/>
                <a:gd name="T23" fmla="*/ 1807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2">
                  <a:moveTo>
                    <a:pt x="0" y="0"/>
                  </a:moveTo>
                  <a:lnTo>
                    <a:pt x="0" y="0"/>
                  </a:lnTo>
                  <a:cubicBezTo>
                    <a:pt x="0" y="2251"/>
                    <a:pt x="0" y="2251"/>
                    <a:pt x="0" y="2251"/>
                  </a:cubicBezTo>
                  <a:cubicBezTo>
                    <a:pt x="2250" y="2251"/>
                    <a:pt x="2250" y="2251"/>
                    <a:pt x="2250" y="2251"/>
                  </a:cubicBezTo>
                  <a:cubicBezTo>
                    <a:pt x="2250" y="0"/>
                    <a:pt x="2250" y="0"/>
                    <a:pt x="2250" y="0"/>
                  </a:cubicBezTo>
                  <a:lnTo>
                    <a:pt x="0" y="0"/>
                  </a:lnTo>
                  <a:close/>
                  <a:moveTo>
                    <a:pt x="1138" y="1807"/>
                  </a:moveTo>
                  <a:lnTo>
                    <a:pt x="1138" y="1807"/>
                  </a:lnTo>
                  <a:cubicBezTo>
                    <a:pt x="742" y="1807"/>
                    <a:pt x="395" y="1485"/>
                    <a:pt x="395" y="1089"/>
                  </a:cubicBezTo>
                  <a:cubicBezTo>
                    <a:pt x="395" y="668"/>
                    <a:pt x="742" y="347"/>
                    <a:pt x="1138" y="347"/>
                  </a:cubicBezTo>
                  <a:cubicBezTo>
                    <a:pt x="1533" y="347"/>
                    <a:pt x="1879" y="668"/>
                    <a:pt x="1879" y="1089"/>
                  </a:cubicBezTo>
                  <a:cubicBezTo>
                    <a:pt x="1879" y="1485"/>
                    <a:pt x="1533" y="1807"/>
                    <a:pt x="1138" y="1807"/>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8" name="Freeform 44">
              <a:extLst>
                <a:ext uri="{FF2B5EF4-FFF2-40B4-BE49-F238E27FC236}">
                  <a16:creationId xmlns:a16="http://schemas.microsoft.com/office/drawing/2014/main" id="{B16F06B7-ADB7-458A-BC3A-4A38E0EDB688}"/>
                </a:ext>
              </a:extLst>
            </p:cNvPr>
            <p:cNvSpPr>
              <a:spLocks noChangeArrowheads="1"/>
            </p:cNvSpPr>
            <p:nvPr/>
          </p:nvSpPr>
          <p:spPr bwMode="auto">
            <a:xfrm>
              <a:off x="6691002" y="1480179"/>
              <a:ext cx="173839" cy="173499"/>
            </a:xfrm>
            <a:custGeom>
              <a:avLst/>
              <a:gdLst>
                <a:gd name="T0" fmla="*/ 0 w 2252"/>
                <a:gd name="T1" fmla="*/ 0 h 2251"/>
                <a:gd name="T2" fmla="*/ 0 w 2252"/>
                <a:gd name="T3" fmla="*/ 0 h 2251"/>
                <a:gd name="T4" fmla="*/ 0 w 2252"/>
                <a:gd name="T5" fmla="*/ 2250 h 2251"/>
                <a:gd name="T6" fmla="*/ 2251 w 2252"/>
                <a:gd name="T7" fmla="*/ 2250 h 2251"/>
                <a:gd name="T8" fmla="*/ 2251 w 2252"/>
                <a:gd name="T9" fmla="*/ 0 h 2251"/>
                <a:gd name="T10" fmla="*/ 0 w 2252"/>
                <a:gd name="T11" fmla="*/ 0 h 2251"/>
                <a:gd name="T12" fmla="*/ 1137 w 2252"/>
                <a:gd name="T13" fmla="*/ 1806 h 2251"/>
                <a:gd name="T14" fmla="*/ 1137 w 2252"/>
                <a:gd name="T15" fmla="*/ 1806 h 2251"/>
                <a:gd name="T16" fmla="*/ 395 w 2252"/>
                <a:gd name="T17" fmla="*/ 1089 h 2251"/>
                <a:gd name="T18" fmla="*/ 1137 w 2252"/>
                <a:gd name="T19" fmla="*/ 346 h 2251"/>
                <a:gd name="T20" fmla="*/ 1879 w 2252"/>
                <a:gd name="T21" fmla="*/ 1089 h 2251"/>
                <a:gd name="T22" fmla="*/ 1137 w 2252"/>
                <a:gd name="T23" fmla="*/ 180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1">
                  <a:moveTo>
                    <a:pt x="0" y="0"/>
                  </a:moveTo>
                  <a:lnTo>
                    <a:pt x="0" y="0"/>
                  </a:lnTo>
                  <a:cubicBezTo>
                    <a:pt x="0" y="2250"/>
                    <a:pt x="0" y="2250"/>
                    <a:pt x="0" y="2250"/>
                  </a:cubicBezTo>
                  <a:cubicBezTo>
                    <a:pt x="2251" y="2250"/>
                    <a:pt x="2251" y="2250"/>
                    <a:pt x="2251" y="2250"/>
                  </a:cubicBezTo>
                  <a:cubicBezTo>
                    <a:pt x="2251" y="0"/>
                    <a:pt x="2251" y="0"/>
                    <a:pt x="2251" y="0"/>
                  </a:cubicBezTo>
                  <a:lnTo>
                    <a:pt x="0" y="0"/>
                  </a:lnTo>
                  <a:close/>
                  <a:moveTo>
                    <a:pt x="1137" y="1806"/>
                  </a:moveTo>
                  <a:lnTo>
                    <a:pt x="1137" y="1806"/>
                  </a:lnTo>
                  <a:cubicBezTo>
                    <a:pt x="741" y="1806"/>
                    <a:pt x="395" y="1484"/>
                    <a:pt x="395" y="1089"/>
                  </a:cubicBezTo>
                  <a:cubicBezTo>
                    <a:pt x="395" y="667"/>
                    <a:pt x="741" y="346"/>
                    <a:pt x="1137" y="346"/>
                  </a:cubicBezTo>
                  <a:cubicBezTo>
                    <a:pt x="1533" y="346"/>
                    <a:pt x="1879" y="667"/>
                    <a:pt x="1879" y="1089"/>
                  </a:cubicBezTo>
                  <a:cubicBezTo>
                    <a:pt x="1879" y="1484"/>
                    <a:pt x="1533" y="1806"/>
                    <a:pt x="1137"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49" name="Freeform 45">
              <a:extLst>
                <a:ext uri="{FF2B5EF4-FFF2-40B4-BE49-F238E27FC236}">
                  <a16:creationId xmlns:a16="http://schemas.microsoft.com/office/drawing/2014/main" id="{838E2D5F-2F93-4B66-9D2F-147E794E1B50}"/>
                </a:ext>
              </a:extLst>
            </p:cNvPr>
            <p:cNvSpPr>
              <a:spLocks noChangeArrowheads="1"/>
            </p:cNvSpPr>
            <p:nvPr/>
          </p:nvSpPr>
          <p:spPr bwMode="auto">
            <a:xfrm>
              <a:off x="6292296" y="1480179"/>
              <a:ext cx="173499" cy="173499"/>
            </a:xfrm>
            <a:custGeom>
              <a:avLst/>
              <a:gdLst>
                <a:gd name="T0" fmla="*/ 0 w 2251"/>
                <a:gd name="T1" fmla="*/ 0 h 2251"/>
                <a:gd name="T2" fmla="*/ 0 w 2251"/>
                <a:gd name="T3" fmla="*/ 0 h 2251"/>
                <a:gd name="T4" fmla="*/ 0 w 2251"/>
                <a:gd name="T5" fmla="*/ 2250 h 2251"/>
                <a:gd name="T6" fmla="*/ 2250 w 2251"/>
                <a:gd name="T7" fmla="*/ 2250 h 2251"/>
                <a:gd name="T8" fmla="*/ 2250 w 2251"/>
                <a:gd name="T9" fmla="*/ 0 h 2251"/>
                <a:gd name="T10" fmla="*/ 0 w 2251"/>
                <a:gd name="T11" fmla="*/ 0 h 2251"/>
                <a:gd name="T12" fmla="*/ 1137 w 2251"/>
                <a:gd name="T13" fmla="*/ 1806 h 2251"/>
                <a:gd name="T14" fmla="*/ 1137 w 2251"/>
                <a:gd name="T15" fmla="*/ 1806 h 2251"/>
                <a:gd name="T16" fmla="*/ 395 w 2251"/>
                <a:gd name="T17" fmla="*/ 1089 h 2251"/>
                <a:gd name="T18" fmla="*/ 1137 w 2251"/>
                <a:gd name="T19" fmla="*/ 346 h 2251"/>
                <a:gd name="T20" fmla="*/ 1879 w 2251"/>
                <a:gd name="T21" fmla="*/ 1089 h 2251"/>
                <a:gd name="T22" fmla="*/ 1137 w 2251"/>
                <a:gd name="T23" fmla="*/ 180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1">
                  <a:moveTo>
                    <a:pt x="0" y="0"/>
                  </a:moveTo>
                  <a:lnTo>
                    <a:pt x="0" y="0"/>
                  </a:lnTo>
                  <a:cubicBezTo>
                    <a:pt x="0" y="2250"/>
                    <a:pt x="0" y="2250"/>
                    <a:pt x="0" y="2250"/>
                  </a:cubicBezTo>
                  <a:cubicBezTo>
                    <a:pt x="2250" y="2250"/>
                    <a:pt x="2250" y="2250"/>
                    <a:pt x="2250" y="2250"/>
                  </a:cubicBezTo>
                  <a:cubicBezTo>
                    <a:pt x="2250" y="0"/>
                    <a:pt x="2250" y="0"/>
                    <a:pt x="2250" y="0"/>
                  </a:cubicBezTo>
                  <a:lnTo>
                    <a:pt x="0" y="0"/>
                  </a:lnTo>
                  <a:close/>
                  <a:moveTo>
                    <a:pt x="1137" y="1806"/>
                  </a:moveTo>
                  <a:lnTo>
                    <a:pt x="1137" y="1806"/>
                  </a:lnTo>
                  <a:cubicBezTo>
                    <a:pt x="741" y="1806"/>
                    <a:pt x="395" y="1484"/>
                    <a:pt x="395" y="1089"/>
                  </a:cubicBezTo>
                  <a:cubicBezTo>
                    <a:pt x="395" y="667"/>
                    <a:pt x="741" y="346"/>
                    <a:pt x="1137" y="346"/>
                  </a:cubicBezTo>
                  <a:cubicBezTo>
                    <a:pt x="1533" y="346"/>
                    <a:pt x="1879" y="667"/>
                    <a:pt x="1879" y="1089"/>
                  </a:cubicBezTo>
                  <a:cubicBezTo>
                    <a:pt x="1879" y="1484"/>
                    <a:pt x="1533" y="1806"/>
                    <a:pt x="1137"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0" name="Freeform 46">
              <a:extLst>
                <a:ext uri="{FF2B5EF4-FFF2-40B4-BE49-F238E27FC236}">
                  <a16:creationId xmlns:a16="http://schemas.microsoft.com/office/drawing/2014/main" id="{A29AD1FA-72E6-48E9-9C48-A4D8F477B4CE}"/>
                </a:ext>
              </a:extLst>
            </p:cNvPr>
            <p:cNvSpPr>
              <a:spLocks noChangeArrowheads="1"/>
            </p:cNvSpPr>
            <p:nvPr/>
          </p:nvSpPr>
          <p:spPr bwMode="auto">
            <a:xfrm>
              <a:off x="6206567" y="833471"/>
              <a:ext cx="927367" cy="902533"/>
            </a:xfrm>
            <a:custGeom>
              <a:avLst/>
              <a:gdLst>
                <a:gd name="T0" fmla="*/ 10981 w 12021"/>
                <a:gd name="T1" fmla="*/ 0 h 11699"/>
                <a:gd name="T2" fmla="*/ 989 w 12021"/>
                <a:gd name="T3" fmla="*/ 25 h 11699"/>
                <a:gd name="T4" fmla="*/ 25 w 12021"/>
                <a:gd name="T5" fmla="*/ 1039 h 11699"/>
                <a:gd name="T6" fmla="*/ 0 w 12021"/>
                <a:gd name="T7" fmla="*/ 10733 h 11699"/>
                <a:gd name="T8" fmla="*/ 1064 w 12021"/>
                <a:gd name="T9" fmla="*/ 11698 h 11699"/>
                <a:gd name="T10" fmla="*/ 11055 w 12021"/>
                <a:gd name="T11" fmla="*/ 11648 h 11699"/>
                <a:gd name="T12" fmla="*/ 12020 w 12021"/>
                <a:gd name="T13" fmla="*/ 10610 h 11699"/>
                <a:gd name="T14" fmla="*/ 12020 w 12021"/>
                <a:gd name="T15" fmla="*/ 1039 h 11699"/>
                <a:gd name="T16" fmla="*/ 10981 w 12021"/>
                <a:gd name="T17" fmla="*/ 0 h 11699"/>
                <a:gd name="T18" fmla="*/ 11723 w 12021"/>
                <a:gd name="T19" fmla="*/ 10362 h 11699"/>
                <a:gd name="T20" fmla="*/ 10808 w 12021"/>
                <a:gd name="T21" fmla="*/ 11352 h 11699"/>
                <a:gd name="T22" fmla="*/ 1336 w 12021"/>
                <a:gd name="T23" fmla="*/ 11401 h 11699"/>
                <a:gd name="T24" fmla="*/ 297 w 12021"/>
                <a:gd name="T25" fmla="*/ 10486 h 11699"/>
                <a:gd name="T26" fmla="*/ 322 w 12021"/>
                <a:gd name="T27" fmla="*/ 1285 h 11699"/>
                <a:gd name="T28" fmla="*/ 1237 w 12021"/>
                <a:gd name="T29" fmla="*/ 321 h 11699"/>
                <a:gd name="T30" fmla="*/ 10734 w 12021"/>
                <a:gd name="T31" fmla="*/ 297 h 11699"/>
                <a:gd name="T32" fmla="*/ 11723 w 12021"/>
                <a:gd name="T33" fmla="*/ 1285 h 11699"/>
                <a:gd name="T34" fmla="*/ 11723 w 12021"/>
                <a:gd name="T35" fmla="*/ 10362 h 1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21" h="11699">
                  <a:moveTo>
                    <a:pt x="10981" y="0"/>
                  </a:moveTo>
                  <a:lnTo>
                    <a:pt x="989" y="25"/>
                  </a:lnTo>
                  <a:lnTo>
                    <a:pt x="25" y="1039"/>
                  </a:lnTo>
                  <a:lnTo>
                    <a:pt x="0" y="10733"/>
                  </a:lnTo>
                  <a:lnTo>
                    <a:pt x="1064" y="11698"/>
                  </a:lnTo>
                  <a:lnTo>
                    <a:pt x="11055" y="11648"/>
                  </a:lnTo>
                  <a:lnTo>
                    <a:pt x="12020" y="10610"/>
                  </a:lnTo>
                  <a:lnTo>
                    <a:pt x="12020" y="1039"/>
                  </a:lnTo>
                  <a:lnTo>
                    <a:pt x="10981" y="0"/>
                  </a:lnTo>
                  <a:close/>
                  <a:moveTo>
                    <a:pt x="11723" y="10362"/>
                  </a:moveTo>
                  <a:lnTo>
                    <a:pt x="10808" y="11352"/>
                  </a:lnTo>
                  <a:lnTo>
                    <a:pt x="1336" y="11401"/>
                  </a:lnTo>
                  <a:lnTo>
                    <a:pt x="297" y="10486"/>
                  </a:lnTo>
                  <a:lnTo>
                    <a:pt x="322" y="1285"/>
                  </a:lnTo>
                  <a:lnTo>
                    <a:pt x="1237" y="321"/>
                  </a:lnTo>
                  <a:lnTo>
                    <a:pt x="10734" y="297"/>
                  </a:lnTo>
                  <a:lnTo>
                    <a:pt x="11723" y="1285"/>
                  </a:lnTo>
                  <a:lnTo>
                    <a:pt x="11723" y="1036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1" name="Freeform 47">
              <a:extLst>
                <a:ext uri="{FF2B5EF4-FFF2-40B4-BE49-F238E27FC236}">
                  <a16:creationId xmlns:a16="http://schemas.microsoft.com/office/drawing/2014/main" id="{82A37AD5-CDF3-4790-92CD-49BAD75435F8}"/>
                </a:ext>
              </a:extLst>
            </p:cNvPr>
            <p:cNvSpPr>
              <a:spLocks noChangeArrowheads="1"/>
            </p:cNvSpPr>
            <p:nvPr/>
          </p:nvSpPr>
          <p:spPr bwMode="auto">
            <a:xfrm>
              <a:off x="6319171" y="1314164"/>
              <a:ext cx="120428" cy="120428"/>
            </a:xfrm>
            <a:custGeom>
              <a:avLst/>
              <a:gdLst>
                <a:gd name="T0" fmla="*/ 1559 w 1560"/>
                <a:gd name="T1" fmla="*/ 792 h 1560"/>
                <a:gd name="T2" fmla="*/ 1559 w 1560"/>
                <a:gd name="T3" fmla="*/ 792 h 1560"/>
                <a:gd name="T4" fmla="*/ 792 w 1560"/>
                <a:gd name="T5" fmla="*/ 1559 h 1560"/>
                <a:gd name="T6" fmla="*/ 0 w 1560"/>
                <a:gd name="T7" fmla="*/ 792 h 1560"/>
                <a:gd name="T8" fmla="*/ 792 w 1560"/>
                <a:gd name="T9" fmla="*/ 0 h 1560"/>
                <a:gd name="T10" fmla="*/ 1559 w 1560"/>
                <a:gd name="T11" fmla="*/ 792 h 1560"/>
              </a:gdLst>
              <a:ahLst/>
              <a:cxnLst>
                <a:cxn ang="0">
                  <a:pos x="T0" y="T1"/>
                </a:cxn>
                <a:cxn ang="0">
                  <a:pos x="T2" y="T3"/>
                </a:cxn>
                <a:cxn ang="0">
                  <a:pos x="T4" y="T5"/>
                </a:cxn>
                <a:cxn ang="0">
                  <a:pos x="T6" y="T7"/>
                </a:cxn>
                <a:cxn ang="0">
                  <a:pos x="T8" y="T9"/>
                </a:cxn>
                <a:cxn ang="0">
                  <a:pos x="T10" y="T11"/>
                </a:cxn>
              </a:cxnLst>
              <a:rect l="0" t="0" r="r" b="b"/>
              <a:pathLst>
                <a:path w="1560" h="1560">
                  <a:moveTo>
                    <a:pt x="1559" y="792"/>
                  </a:moveTo>
                  <a:lnTo>
                    <a:pt x="1559" y="792"/>
                  </a:lnTo>
                  <a:cubicBezTo>
                    <a:pt x="1559" y="1212"/>
                    <a:pt x="1212" y="1559"/>
                    <a:pt x="792" y="1559"/>
                  </a:cubicBezTo>
                  <a:cubicBezTo>
                    <a:pt x="372" y="1559"/>
                    <a:pt x="0" y="1212"/>
                    <a:pt x="0" y="792"/>
                  </a:cubicBezTo>
                  <a:cubicBezTo>
                    <a:pt x="0" y="346"/>
                    <a:pt x="372" y="0"/>
                    <a:pt x="792" y="0"/>
                  </a:cubicBezTo>
                  <a:cubicBezTo>
                    <a:pt x="1212" y="0"/>
                    <a:pt x="1559" y="346"/>
                    <a:pt x="1559"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2" name="Freeform 48">
              <a:extLst>
                <a:ext uri="{FF2B5EF4-FFF2-40B4-BE49-F238E27FC236}">
                  <a16:creationId xmlns:a16="http://schemas.microsoft.com/office/drawing/2014/main" id="{D8CDDE2B-A641-4DE0-BF3C-AEEA8122A916}"/>
                </a:ext>
              </a:extLst>
            </p:cNvPr>
            <p:cNvSpPr>
              <a:spLocks noChangeArrowheads="1"/>
            </p:cNvSpPr>
            <p:nvPr/>
          </p:nvSpPr>
          <p:spPr bwMode="auto">
            <a:xfrm>
              <a:off x="6290595" y="1287289"/>
              <a:ext cx="173839" cy="173839"/>
            </a:xfrm>
            <a:custGeom>
              <a:avLst/>
              <a:gdLst>
                <a:gd name="T0" fmla="*/ 0 w 2252"/>
                <a:gd name="T1" fmla="*/ 0 h 2252"/>
                <a:gd name="T2" fmla="*/ 0 w 2252"/>
                <a:gd name="T3" fmla="*/ 2251 h 2252"/>
                <a:gd name="T4" fmla="*/ 2251 w 2252"/>
                <a:gd name="T5" fmla="*/ 2251 h 2252"/>
                <a:gd name="T6" fmla="*/ 2251 w 2252"/>
                <a:gd name="T7" fmla="*/ 0 h 2252"/>
                <a:gd name="T8" fmla="*/ 0 w 2252"/>
                <a:gd name="T9" fmla="*/ 0 h 2252"/>
                <a:gd name="T10" fmla="*/ 2202 w 2252"/>
                <a:gd name="T11" fmla="*/ 2202 h 2252"/>
                <a:gd name="T12" fmla="*/ 75 w 2252"/>
                <a:gd name="T13" fmla="*/ 2202 h 2252"/>
                <a:gd name="T14" fmla="*/ 75 w 2252"/>
                <a:gd name="T15" fmla="*/ 75 h 2252"/>
                <a:gd name="T16" fmla="*/ 2202 w 2252"/>
                <a:gd name="T17" fmla="*/ 75 h 2252"/>
                <a:gd name="T18" fmla="*/ 2202 w 2252"/>
                <a:gd name="T19" fmla="*/ 220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2">
                  <a:moveTo>
                    <a:pt x="0" y="0"/>
                  </a:moveTo>
                  <a:lnTo>
                    <a:pt x="0" y="2251"/>
                  </a:lnTo>
                  <a:lnTo>
                    <a:pt x="2251" y="2251"/>
                  </a:lnTo>
                  <a:lnTo>
                    <a:pt x="2251" y="0"/>
                  </a:lnTo>
                  <a:lnTo>
                    <a:pt x="0" y="0"/>
                  </a:lnTo>
                  <a:close/>
                  <a:moveTo>
                    <a:pt x="2202" y="2202"/>
                  </a:moveTo>
                  <a:lnTo>
                    <a:pt x="75" y="2202"/>
                  </a:lnTo>
                  <a:lnTo>
                    <a:pt x="75" y="75"/>
                  </a:lnTo>
                  <a:lnTo>
                    <a:pt x="2202" y="75"/>
                  </a:lnTo>
                  <a:lnTo>
                    <a:pt x="2202"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3" name="Freeform 49">
              <a:extLst>
                <a:ext uri="{FF2B5EF4-FFF2-40B4-BE49-F238E27FC236}">
                  <a16:creationId xmlns:a16="http://schemas.microsoft.com/office/drawing/2014/main" id="{18C20496-AC4F-434B-ACDC-ACD2BDC465E2}"/>
                </a:ext>
              </a:extLst>
            </p:cNvPr>
            <p:cNvSpPr>
              <a:spLocks noChangeArrowheads="1"/>
            </p:cNvSpPr>
            <p:nvPr/>
          </p:nvSpPr>
          <p:spPr bwMode="auto">
            <a:xfrm>
              <a:off x="6519545" y="1121615"/>
              <a:ext cx="118387" cy="120428"/>
            </a:xfrm>
            <a:custGeom>
              <a:avLst/>
              <a:gdLst>
                <a:gd name="T0" fmla="*/ 1534 w 1535"/>
                <a:gd name="T1" fmla="*/ 792 h 1559"/>
                <a:gd name="T2" fmla="*/ 1534 w 1535"/>
                <a:gd name="T3" fmla="*/ 792 h 1559"/>
                <a:gd name="T4" fmla="*/ 767 w 1535"/>
                <a:gd name="T5" fmla="*/ 1558 h 1559"/>
                <a:gd name="T6" fmla="*/ 0 w 1535"/>
                <a:gd name="T7" fmla="*/ 792 h 1559"/>
                <a:gd name="T8" fmla="*/ 767 w 1535"/>
                <a:gd name="T9" fmla="*/ 0 h 1559"/>
                <a:gd name="T10" fmla="*/ 1534 w 1535"/>
                <a:gd name="T11" fmla="*/ 792 h 1559"/>
              </a:gdLst>
              <a:ahLst/>
              <a:cxnLst>
                <a:cxn ang="0">
                  <a:pos x="T0" y="T1"/>
                </a:cxn>
                <a:cxn ang="0">
                  <a:pos x="T2" y="T3"/>
                </a:cxn>
                <a:cxn ang="0">
                  <a:pos x="T4" y="T5"/>
                </a:cxn>
                <a:cxn ang="0">
                  <a:pos x="T6" y="T7"/>
                </a:cxn>
                <a:cxn ang="0">
                  <a:pos x="T8" y="T9"/>
                </a:cxn>
                <a:cxn ang="0">
                  <a:pos x="T10" y="T11"/>
                </a:cxn>
              </a:cxnLst>
              <a:rect l="0" t="0" r="r" b="b"/>
              <a:pathLst>
                <a:path w="1535" h="1559">
                  <a:moveTo>
                    <a:pt x="1534" y="792"/>
                  </a:moveTo>
                  <a:lnTo>
                    <a:pt x="1534" y="792"/>
                  </a:lnTo>
                  <a:cubicBezTo>
                    <a:pt x="1534" y="1212"/>
                    <a:pt x="1187" y="1558"/>
                    <a:pt x="767" y="1558"/>
                  </a:cubicBezTo>
                  <a:cubicBezTo>
                    <a:pt x="347" y="1558"/>
                    <a:pt x="0" y="1212"/>
                    <a:pt x="0" y="792"/>
                  </a:cubicBezTo>
                  <a:cubicBezTo>
                    <a:pt x="0" y="346"/>
                    <a:pt x="347" y="0"/>
                    <a:pt x="767" y="0"/>
                  </a:cubicBezTo>
                  <a:cubicBezTo>
                    <a:pt x="1187" y="0"/>
                    <a:pt x="1534" y="346"/>
                    <a:pt x="1534"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4" name="Freeform 50">
              <a:extLst>
                <a:ext uri="{FF2B5EF4-FFF2-40B4-BE49-F238E27FC236}">
                  <a16:creationId xmlns:a16="http://schemas.microsoft.com/office/drawing/2014/main" id="{A861E41C-261C-417F-9DF5-6F3BDC60569C}"/>
                </a:ext>
              </a:extLst>
            </p:cNvPr>
            <p:cNvSpPr>
              <a:spLocks noChangeArrowheads="1"/>
            </p:cNvSpPr>
            <p:nvPr/>
          </p:nvSpPr>
          <p:spPr bwMode="auto">
            <a:xfrm>
              <a:off x="6488928" y="1094740"/>
              <a:ext cx="173499" cy="173839"/>
            </a:xfrm>
            <a:custGeom>
              <a:avLst/>
              <a:gdLst>
                <a:gd name="T0" fmla="*/ 0 w 2251"/>
                <a:gd name="T1" fmla="*/ 0 h 2253"/>
                <a:gd name="T2" fmla="*/ 0 w 2251"/>
                <a:gd name="T3" fmla="*/ 2252 h 2253"/>
                <a:gd name="T4" fmla="*/ 2250 w 2251"/>
                <a:gd name="T5" fmla="*/ 2252 h 2253"/>
                <a:gd name="T6" fmla="*/ 2250 w 2251"/>
                <a:gd name="T7" fmla="*/ 0 h 2253"/>
                <a:gd name="T8" fmla="*/ 0 w 2251"/>
                <a:gd name="T9" fmla="*/ 0 h 2253"/>
                <a:gd name="T10" fmla="*/ 2201 w 2251"/>
                <a:gd name="T11" fmla="*/ 2202 h 2253"/>
                <a:gd name="T12" fmla="*/ 74 w 2251"/>
                <a:gd name="T13" fmla="*/ 2202 h 2253"/>
                <a:gd name="T14" fmla="*/ 74 w 2251"/>
                <a:gd name="T15" fmla="*/ 75 h 2253"/>
                <a:gd name="T16" fmla="*/ 2201 w 2251"/>
                <a:gd name="T17" fmla="*/ 75 h 2253"/>
                <a:gd name="T18" fmla="*/ 2201 w 2251"/>
                <a:gd name="T19" fmla="*/ 2202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1" h="2253">
                  <a:moveTo>
                    <a:pt x="0" y="0"/>
                  </a:moveTo>
                  <a:lnTo>
                    <a:pt x="0" y="2252"/>
                  </a:lnTo>
                  <a:lnTo>
                    <a:pt x="2250" y="2252"/>
                  </a:lnTo>
                  <a:lnTo>
                    <a:pt x="2250"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5" name="Freeform 51">
              <a:extLst>
                <a:ext uri="{FF2B5EF4-FFF2-40B4-BE49-F238E27FC236}">
                  <a16:creationId xmlns:a16="http://schemas.microsoft.com/office/drawing/2014/main" id="{A73373AE-EDFF-4544-9BF7-6C92B994B8C0}"/>
                </a:ext>
              </a:extLst>
            </p:cNvPr>
            <p:cNvSpPr>
              <a:spLocks noChangeArrowheads="1"/>
            </p:cNvSpPr>
            <p:nvPr/>
          </p:nvSpPr>
          <p:spPr bwMode="auto">
            <a:xfrm>
              <a:off x="6919952" y="1121615"/>
              <a:ext cx="118387" cy="120428"/>
            </a:xfrm>
            <a:custGeom>
              <a:avLst/>
              <a:gdLst>
                <a:gd name="T0" fmla="*/ 1533 w 1534"/>
                <a:gd name="T1" fmla="*/ 792 h 1559"/>
                <a:gd name="T2" fmla="*/ 1533 w 1534"/>
                <a:gd name="T3" fmla="*/ 792 h 1559"/>
                <a:gd name="T4" fmla="*/ 767 w 1534"/>
                <a:gd name="T5" fmla="*/ 1558 h 1559"/>
                <a:gd name="T6" fmla="*/ 0 w 1534"/>
                <a:gd name="T7" fmla="*/ 792 h 1559"/>
                <a:gd name="T8" fmla="*/ 767 w 1534"/>
                <a:gd name="T9" fmla="*/ 0 h 1559"/>
                <a:gd name="T10" fmla="*/ 1533 w 1534"/>
                <a:gd name="T11" fmla="*/ 792 h 1559"/>
              </a:gdLst>
              <a:ahLst/>
              <a:cxnLst>
                <a:cxn ang="0">
                  <a:pos x="T0" y="T1"/>
                </a:cxn>
                <a:cxn ang="0">
                  <a:pos x="T2" y="T3"/>
                </a:cxn>
                <a:cxn ang="0">
                  <a:pos x="T4" y="T5"/>
                </a:cxn>
                <a:cxn ang="0">
                  <a:pos x="T6" y="T7"/>
                </a:cxn>
                <a:cxn ang="0">
                  <a:pos x="T8" y="T9"/>
                </a:cxn>
                <a:cxn ang="0">
                  <a:pos x="T10" y="T11"/>
                </a:cxn>
              </a:cxnLst>
              <a:rect l="0" t="0" r="r" b="b"/>
              <a:pathLst>
                <a:path w="1534" h="1559">
                  <a:moveTo>
                    <a:pt x="1533" y="792"/>
                  </a:moveTo>
                  <a:lnTo>
                    <a:pt x="1533" y="792"/>
                  </a:lnTo>
                  <a:cubicBezTo>
                    <a:pt x="1533" y="1212"/>
                    <a:pt x="1187" y="1558"/>
                    <a:pt x="767" y="1558"/>
                  </a:cubicBezTo>
                  <a:cubicBezTo>
                    <a:pt x="346" y="1558"/>
                    <a:pt x="0" y="1212"/>
                    <a:pt x="0" y="792"/>
                  </a:cubicBezTo>
                  <a:cubicBezTo>
                    <a:pt x="0" y="346"/>
                    <a:pt x="346" y="0"/>
                    <a:pt x="767" y="0"/>
                  </a:cubicBezTo>
                  <a:cubicBezTo>
                    <a:pt x="1187" y="0"/>
                    <a:pt x="1533" y="346"/>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6" name="Freeform 52">
              <a:extLst>
                <a:ext uri="{FF2B5EF4-FFF2-40B4-BE49-F238E27FC236}">
                  <a16:creationId xmlns:a16="http://schemas.microsoft.com/office/drawing/2014/main" id="{68DADE11-BEB5-4130-A065-3C1EC8A9B2EE}"/>
                </a:ext>
              </a:extLst>
            </p:cNvPr>
            <p:cNvSpPr>
              <a:spLocks noChangeArrowheads="1"/>
            </p:cNvSpPr>
            <p:nvPr/>
          </p:nvSpPr>
          <p:spPr bwMode="auto">
            <a:xfrm>
              <a:off x="6889675" y="1094740"/>
              <a:ext cx="173839" cy="173839"/>
            </a:xfrm>
            <a:custGeom>
              <a:avLst/>
              <a:gdLst>
                <a:gd name="T0" fmla="*/ 0 w 2252"/>
                <a:gd name="T1" fmla="*/ 0 h 2253"/>
                <a:gd name="T2" fmla="*/ 0 w 2252"/>
                <a:gd name="T3" fmla="*/ 2252 h 2253"/>
                <a:gd name="T4" fmla="*/ 2251 w 2252"/>
                <a:gd name="T5" fmla="*/ 2252 h 2253"/>
                <a:gd name="T6" fmla="*/ 2251 w 2252"/>
                <a:gd name="T7" fmla="*/ 0 h 2253"/>
                <a:gd name="T8" fmla="*/ 0 w 2252"/>
                <a:gd name="T9" fmla="*/ 0 h 2253"/>
                <a:gd name="T10" fmla="*/ 2201 w 2252"/>
                <a:gd name="T11" fmla="*/ 2202 h 2253"/>
                <a:gd name="T12" fmla="*/ 74 w 2252"/>
                <a:gd name="T13" fmla="*/ 2202 h 2253"/>
                <a:gd name="T14" fmla="*/ 74 w 2252"/>
                <a:gd name="T15" fmla="*/ 75 h 2253"/>
                <a:gd name="T16" fmla="*/ 2201 w 2252"/>
                <a:gd name="T17" fmla="*/ 75 h 2253"/>
                <a:gd name="T18" fmla="*/ 2201 w 2252"/>
                <a:gd name="T19" fmla="*/ 2202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3">
                  <a:moveTo>
                    <a:pt x="0" y="0"/>
                  </a:moveTo>
                  <a:lnTo>
                    <a:pt x="0" y="2252"/>
                  </a:lnTo>
                  <a:lnTo>
                    <a:pt x="2251" y="2252"/>
                  </a:lnTo>
                  <a:lnTo>
                    <a:pt x="2251"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7" name="Freeform 53">
              <a:extLst>
                <a:ext uri="{FF2B5EF4-FFF2-40B4-BE49-F238E27FC236}">
                  <a16:creationId xmlns:a16="http://schemas.microsoft.com/office/drawing/2014/main" id="{A880E0F8-45FA-4215-BD65-1953FDF8A899}"/>
                </a:ext>
              </a:extLst>
            </p:cNvPr>
            <p:cNvSpPr>
              <a:spLocks noChangeArrowheads="1"/>
            </p:cNvSpPr>
            <p:nvPr/>
          </p:nvSpPr>
          <p:spPr bwMode="auto">
            <a:xfrm>
              <a:off x="6721620" y="928725"/>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3"/>
                    <a:pt x="1188" y="1559"/>
                    <a:pt x="767" y="1559"/>
                  </a:cubicBezTo>
                  <a:cubicBezTo>
                    <a:pt x="346" y="1559"/>
                    <a:pt x="0" y="1213"/>
                    <a:pt x="0" y="792"/>
                  </a:cubicBezTo>
                  <a:cubicBezTo>
                    <a:pt x="0" y="347"/>
                    <a:pt x="346" y="0"/>
                    <a:pt x="767" y="0"/>
                  </a:cubicBezTo>
                  <a:cubicBezTo>
                    <a:pt x="1188" y="0"/>
                    <a:pt x="1533" y="347"/>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8" name="Freeform 54">
              <a:extLst>
                <a:ext uri="{FF2B5EF4-FFF2-40B4-BE49-F238E27FC236}">
                  <a16:creationId xmlns:a16="http://schemas.microsoft.com/office/drawing/2014/main" id="{68299FEB-E42D-4C42-9DA5-A2A26366C5BE}"/>
                </a:ext>
              </a:extLst>
            </p:cNvPr>
            <p:cNvSpPr>
              <a:spLocks noChangeArrowheads="1"/>
            </p:cNvSpPr>
            <p:nvPr/>
          </p:nvSpPr>
          <p:spPr bwMode="auto">
            <a:xfrm>
              <a:off x="6691002" y="902190"/>
              <a:ext cx="173839" cy="173499"/>
            </a:xfrm>
            <a:custGeom>
              <a:avLst/>
              <a:gdLst>
                <a:gd name="T0" fmla="*/ 0 w 2252"/>
                <a:gd name="T1" fmla="*/ 0 h 2251"/>
                <a:gd name="T2" fmla="*/ 0 w 2252"/>
                <a:gd name="T3" fmla="*/ 2250 h 2251"/>
                <a:gd name="T4" fmla="*/ 2251 w 2252"/>
                <a:gd name="T5" fmla="*/ 2250 h 2251"/>
                <a:gd name="T6" fmla="*/ 2251 w 2252"/>
                <a:gd name="T7" fmla="*/ 0 h 2251"/>
                <a:gd name="T8" fmla="*/ 0 w 2252"/>
                <a:gd name="T9" fmla="*/ 0 h 2251"/>
                <a:gd name="T10" fmla="*/ 2201 w 2252"/>
                <a:gd name="T11" fmla="*/ 2200 h 2251"/>
                <a:gd name="T12" fmla="*/ 74 w 2252"/>
                <a:gd name="T13" fmla="*/ 2200 h 2251"/>
                <a:gd name="T14" fmla="*/ 74 w 2252"/>
                <a:gd name="T15" fmla="*/ 74 h 2251"/>
                <a:gd name="T16" fmla="*/ 2201 w 2252"/>
                <a:gd name="T17" fmla="*/ 74 h 2251"/>
                <a:gd name="T18" fmla="*/ 2201 w 2252"/>
                <a:gd name="T19" fmla="*/ 2200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1">
                  <a:moveTo>
                    <a:pt x="0" y="0"/>
                  </a:moveTo>
                  <a:lnTo>
                    <a:pt x="0" y="2250"/>
                  </a:lnTo>
                  <a:lnTo>
                    <a:pt x="2251" y="2250"/>
                  </a:lnTo>
                  <a:lnTo>
                    <a:pt x="2251" y="0"/>
                  </a:lnTo>
                  <a:lnTo>
                    <a:pt x="0" y="0"/>
                  </a:lnTo>
                  <a:close/>
                  <a:moveTo>
                    <a:pt x="2201" y="2200"/>
                  </a:moveTo>
                  <a:lnTo>
                    <a:pt x="74" y="2200"/>
                  </a:lnTo>
                  <a:lnTo>
                    <a:pt x="74" y="74"/>
                  </a:lnTo>
                  <a:lnTo>
                    <a:pt x="2201" y="74"/>
                  </a:lnTo>
                  <a:lnTo>
                    <a:pt x="2201" y="2200"/>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59" name="Freeform 55">
              <a:extLst>
                <a:ext uri="{FF2B5EF4-FFF2-40B4-BE49-F238E27FC236}">
                  <a16:creationId xmlns:a16="http://schemas.microsoft.com/office/drawing/2014/main" id="{882A940C-EF43-4C24-B7AA-49BF1F7EF98A}"/>
                </a:ext>
              </a:extLst>
            </p:cNvPr>
            <p:cNvSpPr>
              <a:spLocks noChangeArrowheads="1"/>
            </p:cNvSpPr>
            <p:nvPr/>
          </p:nvSpPr>
          <p:spPr bwMode="auto">
            <a:xfrm>
              <a:off x="6721620" y="1314164"/>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2"/>
                    <a:pt x="1188" y="1559"/>
                    <a:pt x="767" y="1559"/>
                  </a:cubicBezTo>
                  <a:cubicBezTo>
                    <a:pt x="346" y="1559"/>
                    <a:pt x="0" y="1212"/>
                    <a:pt x="0" y="792"/>
                  </a:cubicBezTo>
                  <a:cubicBezTo>
                    <a:pt x="0" y="346"/>
                    <a:pt x="346" y="0"/>
                    <a:pt x="767" y="0"/>
                  </a:cubicBezTo>
                  <a:cubicBezTo>
                    <a:pt x="1188" y="0"/>
                    <a:pt x="1533" y="346"/>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0" name="Freeform 56">
              <a:extLst>
                <a:ext uri="{FF2B5EF4-FFF2-40B4-BE49-F238E27FC236}">
                  <a16:creationId xmlns:a16="http://schemas.microsoft.com/office/drawing/2014/main" id="{19365B51-9C8E-4976-80F6-F7CC22C22E24}"/>
                </a:ext>
              </a:extLst>
            </p:cNvPr>
            <p:cNvSpPr>
              <a:spLocks noChangeArrowheads="1"/>
            </p:cNvSpPr>
            <p:nvPr/>
          </p:nvSpPr>
          <p:spPr bwMode="auto">
            <a:xfrm>
              <a:off x="6691002" y="1287289"/>
              <a:ext cx="173839" cy="173839"/>
            </a:xfrm>
            <a:custGeom>
              <a:avLst/>
              <a:gdLst>
                <a:gd name="T0" fmla="*/ 0 w 2252"/>
                <a:gd name="T1" fmla="*/ 0 h 2252"/>
                <a:gd name="T2" fmla="*/ 0 w 2252"/>
                <a:gd name="T3" fmla="*/ 2251 h 2252"/>
                <a:gd name="T4" fmla="*/ 2251 w 2252"/>
                <a:gd name="T5" fmla="*/ 2251 h 2252"/>
                <a:gd name="T6" fmla="*/ 2251 w 2252"/>
                <a:gd name="T7" fmla="*/ 0 h 2252"/>
                <a:gd name="T8" fmla="*/ 0 w 2252"/>
                <a:gd name="T9" fmla="*/ 0 h 2252"/>
                <a:gd name="T10" fmla="*/ 2201 w 2252"/>
                <a:gd name="T11" fmla="*/ 2202 h 2252"/>
                <a:gd name="T12" fmla="*/ 74 w 2252"/>
                <a:gd name="T13" fmla="*/ 2202 h 2252"/>
                <a:gd name="T14" fmla="*/ 74 w 2252"/>
                <a:gd name="T15" fmla="*/ 75 h 2252"/>
                <a:gd name="T16" fmla="*/ 2201 w 2252"/>
                <a:gd name="T17" fmla="*/ 75 h 2252"/>
                <a:gd name="T18" fmla="*/ 2201 w 2252"/>
                <a:gd name="T19" fmla="*/ 220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2">
                  <a:moveTo>
                    <a:pt x="0" y="0"/>
                  </a:moveTo>
                  <a:lnTo>
                    <a:pt x="0" y="2251"/>
                  </a:lnTo>
                  <a:lnTo>
                    <a:pt x="2251" y="2251"/>
                  </a:lnTo>
                  <a:lnTo>
                    <a:pt x="2251"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1" name="Freeform 57">
              <a:extLst>
                <a:ext uri="{FF2B5EF4-FFF2-40B4-BE49-F238E27FC236}">
                  <a16:creationId xmlns:a16="http://schemas.microsoft.com/office/drawing/2014/main" id="{33FDA5BA-27BC-4218-8A3C-2110392E4E26}"/>
                </a:ext>
              </a:extLst>
            </p:cNvPr>
            <p:cNvSpPr>
              <a:spLocks noChangeArrowheads="1"/>
            </p:cNvSpPr>
            <p:nvPr/>
          </p:nvSpPr>
          <p:spPr bwMode="auto">
            <a:xfrm>
              <a:off x="6519545" y="1507054"/>
              <a:ext cx="118387" cy="120428"/>
            </a:xfrm>
            <a:custGeom>
              <a:avLst/>
              <a:gdLst>
                <a:gd name="T0" fmla="*/ 1534 w 1535"/>
                <a:gd name="T1" fmla="*/ 792 h 1560"/>
                <a:gd name="T2" fmla="*/ 1534 w 1535"/>
                <a:gd name="T3" fmla="*/ 792 h 1560"/>
                <a:gd name="T4" fmla="*/ 767 w 1535"/>
                <a:gd name="T5" fmla="*/ 1559 h 1560"/>
                <a:gd name="T6" fmla="*/ 0 w 1535"/>
                <a:gd name="T7" fmla="*/ 792 h 1560"/>
                <a:gd name="T8" fmla="*/ 767 w 1535"/>
                <a:gd name="T9" fmla="*/ 0 h 1560"/>
                <a:gd name="T10" fmla="*/ 1534 w 1535"/>
                <a:gd name="T11" fmla="*/ 792 h 1560"/>
              </a:gdLst>
              <a:ahLst/>
              <a:cxnLst>
                <a:cxn ang="0">
                  <a:pos x="T0" y="T1"/>
                </a:cxn>
                <a:cxn ang="0">
                  <a:pos x="T2" y="T3"/>
                </a:cxn>
                <a:cxn ang="0">
                  <a:pos x="T4" y="T5"/>
                </a:cxn>
                <a:cxn ang="0">
                  <a:pos x="T6" y="T7"/>
                </a:cxn>
                <a:cxn ang="0">
                  <a:pos x="T8" y="T9"/>
                </a:cxn>
                <a:cxn ang="0">
                  <a:pos x="T10" y="T11"/>
                </a:cxn>
              </a:cxnLst>
              <a:rect l="0" t="0" r="r" b="b"/>
              <a:pathLst>
                <a:path w="1535" h="1560">
                  <a:moveTo>
                    <a:pt x="1534" y="792"/>
                  </a:moveTo>
                  <a:lnTo>
                    <a:pt x="1534" y="792"/>
                  </a:lnTo>
                  <a:cubicBezTo>
                    <a:pt x="1534" y="1212"/>
                    <a:pt x="1187" y="1559"/>
                    <a:pt x="767" y="1559"/>
                  </a:cubicBezTo>
                  <a:cubicBezTo>
                    <a:pt x="347" y="1559"/>
                    <a:pt x="0" y="1212"/>
                    <a:pt x="0" y="792"/>
                  </a:cubicBezTo>
                  <a:cubicBezTo>
                    <a:pt x="0" y="347"/>
                    <a:pt x="347" y="0"/>
                    <a:pt x="767" y="0"/>
                  </a:cubicBezTo>
                  <a:cubicBezTo>
                    <a:pt x="1187" y="0"/>
                    <a:pt x="1534" y="347"/>
                    <a:pt x="1534"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2" name="Freeform 58">
              <a:extLst>
                <a:ext uri="{FF2B5EF4-FFF2-40B4-BE49-F238E27FC236}">
                  <a16:creationId xmlns:a16="http://schemas.microsoft.com/office/drawing/2014/main" id="{ED77D437-2A70-41B0-9E69-7D4D48790E1E}"/>
                </a:ext>
              </a:extLst>
            </p:cNvPr>
            <p:cNvSpPr>
              <a:spLocks noChangeArrowheads="1"/>
            </p:cNvSpPr>
            <p:nvPr/>
          </p:nvSpPr>
          <p:spPr bwMode="auto">
            <a:xfrm>
              <a:off x="6488928" y="1480179"/>
              <a:ext cx="173499" cy="173499"/>
            </a:xfrm>
            <a:custGeom>
              <a:avLst/>
              <a:gdLst>
                <a:gd name="T0" fmla="*/ 0 w 2251"/>
                <a:gd name="T1" fmla="*/ 0 h 2251"/>
                <a:gd name="T2" fmla="*/ 0 w 2251"/>
                <a:gd name="T3" fmla="*/ 2250 h 2251"/>
                <a:gd name="T4" fmla="*/ 2250 w 2251"/>
                <a:gd name="T5" fmla="*/ 2250 h 2251"/>
                <a:gd name="T6" fmla="*/ 2250 w 2251"/>
                <a:gd name="T7" fmla="*/ 0 h 2251"/>
                <a:gd name="T8" fmla="*/ 0 w 2251"/>
                <a:gd name="T9" fmla="*/ 0 h 2251"/>
                <a:gd name="T10" fmla="*/ 2201 w 2251"/>
                <a:gd name="T11" fmla="*/ 2201 h 2251"/>
                <a:gd name="T12" fmla="*/ 74 w 2251"/>
                <a:gd name="T13" fmla="*/ 2201 h 2251"/>
                <a:gd name="T14" fmla="*/ 74 w 2251"/>
                <a:gd name="T15" fmla="*/ 49 h 2251"/>
                <a:gd name="T16" fmla="*/ 2201 w 2251"/>
                <a:gd name="T17" fmla="*/ 49 h 2251"/>
                <a:gd name="T18" fmla="*/ 2201 w 2251"/>
                <a:gd name="T19" fmla="*/ 220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1" h="2251">
                  <a:moveTo>
                    <a:pt x="0" y="0"/>
                  </a:moveTo>
                  <a:lnTo>
                    <a:pt x="0" y="2250"/>
                  </a:lnTo>
                  <a:lnTo>
                    <a:pt x="2250" y="2250"/>
                  </a:lnTo>
                  <a:lnTo>
                    <a:pt x="2250" y="0"/>
                  </a:lnTo>
                  <a:lnTo>
                    <a:pt x="0" y="0"/>
                  </a:lnTo>
                  <a:close/>
                  <a:moveTo>
                    <a:pt x="2201" y="2201"/>
                  </a:moveTo>
                  <a:lnTo>
                    <a:pt x="74" y="2201"/>
                  </a:lnTo>
                  <a:lnTo>
                    <a:pt x="74" y="49"/>
                  </a:lnTo>
                  <a:lnTo>
                    <a:pt x="2201" y="49"/>
                  </a:lnTo>
                  <a:lnTo>
                    <a:pt x="2201" y="2201"/>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3" name="Freeform 59">
              <a:extLst>
                <a:ext uri="{FF2B5EF4-FFF2-40B4-BE49-F238E27FC236}">
                  <a16:creationId xmlns:a16="http://schemas.microsoft.com/office/drawing/2014/main" id="{F8B2C1D8-362F-4CC2-B28F-8BA92CA329CA}"/>
                </a:ext>
              </a:extLst>
            </p:cNvPr>
            <p:cNvSpPr>
              <a:spLocks noChangeArrowheads="1"/>
            </p:cNvSpPr>
            <p:nvPr/>
          </p:nvSpPr>
          <p:spPr bwMode="auto">
            <a:xfrm>
              <a:off x="6919952" y="1507054"/>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2"/>
                    <a:pt x="1187" y="1559"/>
                    <a:pt x="767" y="1559"/>
                  </a:cubicBezTo>
                  <a:cubicBezTo>
                    <a:pt x="346" y="1559"/>
                    <a:pt x="0" y="1212"/>
                    <a:pt x="0" y="792"/>
                  </a:cubicBezTo>
                  <a:cubicBezTo>
                    <a:pt x="0" y="347"/>
                    <a:pt x="346" y="0"/>
                    <a:pt x="767" y="0"/>
                  </a:cubicBezTo>
                  <a:cubicBezTo>
                    <a:pt x="1187" y="0"/>
                    <a:pt x="1533" y="347"/>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4" name="Freeform 60">
              <a:extLst>
                <a:ext uri="{FF2B5EF4-FFF2-40B4-BE49-F238E27FC236}">
                  <a16:creationId xmlns:a16="http://schemas.microsoft.com/office/drawing/2014/main" id="{56469D20-07C4-48CA-ADC7-C6656CBEF2EB}"/>
                </a:ext>
              </a:extLst>
            </p:cNvPr>
            <p:cNvSpPr>
              <a:spLocks noChangeArrowheads="1"/>
            </p:cNvSpPr>
            <p:nvPr/>
          </p:nvSpPr>
          <p:spPr bwMode="auto">
            <a:xfrm>
              <a:off x="6889675" y="1480179"/>
              <a:ext cx="173839" cy="173499"/>
            </a:xfrm>
            <a:custGeom>
              <a:avLst/>
              <a:gdLst>
                <a:gd name="T0" fmla="*/ 0 w 2252"/>
                <a:gd name="T1" fmla="*/ 0 h 2251"/>
                <a:gd name="T2" fmla="*/ 0 w 2252"/>
                <a:gd name="T3" fmla="*/ 2250 h 2251"/>
                <a:gd name="T4" fmla="*/ 2251 w 2252"/>
                <a:gd name="T5" fmla="*/ 2250 h 2251"/>
                <a:gd name="T6" fmla="*/ 2251 w 2252"/>
                <a:gd name="T7" fmla="*/ 0 h 2251"/>
                <a:gd name="T8" fmla="*/ 0 w 2252"/>
                <a:gd name="T9" fmla="*/ 0 h 2251"/>
                <a:gd name="T10" fmla="*/ 2201 w 2252"/>
                <a:gd name="T11" fmla="*/ 2201 h 2251"/>
                <a:gd name="T12" fmla="*/ 74 w 2252"/>
                <a:gd name="T13" fmla="*/ 2201 h 2251"/>
                <a:gd name="T14" fmla="*/ 74 w 2252"/>
                <a:gd name="T15" fmla="*/ 74 h 2251"/>
                <a:gd name="T16" fmla="*/ 2201 w 2252"/>
                <a:gd name="T17" fmla="*/ 74 h 2251"/>
                <a:gd name="T18" fmla="*/ 2201 w 2252"/>
                <a:gd name="T19" fmla="*/ 220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1">
                  <a:moveTo>
                    <a:pt x="0" y="0"/>
                  </a:moveTo>
                  <a:lnTo>
                    <a:pt x="0" y="2250"/>
                  </a:lnTo>
                  <a:lnTo>
                    <a:pt x="2251" y="2250"/>
                  </a:lnTo>
                  <a:lnTo>
                    <a:pt x="2251" y="0"/>
                  </a:lnTo>
                  <a:lnTo>
                    <a:pt x="0" y="0"/>
                  </a:lnTo>
                  <a:close/>
                  <a:moveTo>
                    <a:pt x="2201" y="2201"/>
                  </a:moveTo>
                  <a:lnTo>
                    <a:pt x="74" y="2201"/>
                  </a:lnTo>
                  <a:lnTo>
                    <a:pt x="74" y="74"/>
                  </a:lnTo>
                  <a:lnTo>
                    <a:pt x="2201" y="74"/>
                  </a:lnTo>
                  <a:lnTo>
                    <a:pt x="2201" y="2201"/>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5" name="Freeform 1">
              <a:extLst>
                <a:ext uri="{FF2B5EF4-FFF2-40B4-BE49-F238E27FC236}">
                  <a16:creationId xmlns:a16="http://schemas.microsoft.com/office/drawing/2014/main" id="{0C87082F-472D-4121-BC3B-A30BD16D750D}"/>
                </a:ext>
              </a:extLst>
            </p:cNvPr>
            <p:cNvSpPr>
              <a:spLocks noChangeArrowheads="1"/>
            </p:cNvSpPr>
            <p:nvPr/>
          </p:nvSpPr>
          <p:spPr bwMode="auto">
            <a:xfrm>
              <a:off x="5612957" y="941"/>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grpSp>
      <p:sp>
        <p:nvSpPr>
          <p:cNvPr id="84" name="Rectangle 83">
            <a:extLst>
              <a:ext uri="{FF2B5EF4-FFF2-40B4-BE49-F238E27FC236}">
                <a16:creationId xmlns:a16="http://schemas.microsoft.com/office/drawing/2014/main" id="{C0FD7F4E-C2ED-405A-A217-E170175CCFC5}"/>
              </a:ext>
            </a:extLst>
          </p:cNvPr>
          <p:cNvSpPr/>
          <p:nvPr/>
        </p:nvSpPr>
        <p:spPr>
          <a:xfrm>
            <a:off x="7434623" y="3670130"/>
            <a:ext cx="1312218" cy="814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39" name="Group 38">
            <a:extLst>
              <a:ext uri="{FF2B5EF4-FFF2-40B4-BE49-F238E27FC236}">
                <a16:creationId xmlns:a16="http://schemas.microsoft.com/office/drawing/2014/main" id="{9F9C7CED-FE4E-4380-86D8-D00FCCC02879}"/>
              </a:ext>
            </a:extLst>
          </p:cNvPr>
          <p:cNvGrpSpPr>
            <a:grpSpLocks noChangeAspect="1"/>
          </p:cNvGrpSpPr>
          <p:nvPr/>
        </p:nvGrpSpPr>
        <p:grpSpPr>
          <a:xfrm>
            <a:off x="7548465" y="3739324"/>
            <a:ext cx="736589" cy="565566"/>
            <a:chOff x="1840374" y="640686"/>
            <a:chExt cx="2108322" cy="1618806"/>
          </a:xfrm>
        </p:grpSpPr>
        <p:sp>
          <p:nvSpPr>
            <p:cNvPr id="40" name="Freeform 1">
              <a:extLst>
                <a:ext uri="{FF2B5EF4-FFF2-40B4-BE49-F238E27FC236}">
                  <a16:creationId xmlns:a16="http://schemas.microsoft.com/office/drawing/2014/main" id="{6C13ACF6-BDF8-47AE-8394-F0FEC66714A0}"/>
                </a:ext>
              </a:extLst>
            </p:cNvPr>
            <p:cNvSpPr>
              <a:spLocks noChangeArrowheads="1"/>
            </p:cNvSpPr>
            <p:nvPr/>
          </p:nvSpPr>
          <p:spPr bwMode="auto">
            <a:xfrm>
              <a:off x="1840374" y="640686"/>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6" name="Freeform 2">
              <a:extLst>
                <a:ext uri="{FF2B5EF4-FFF2-40B4-BE49-F238E27FC236}">
                  <a16:creationId xmlns:a16="http://schemas.microsoft.com/office/drawing/2014/main" id="{C10F141B-19E1-4E1F-9904-C5DAB7B4F878}"/>
                </a:ext>
              </a:extLst>
            </p:cNvPr>
            <p:cNvSpPr>
              <a:spLocks noChangeArrowheads="1"/>
            </p:cNvSpPr>
            <p:nvPr/>
          </p:nvSpPr>
          <p:spPr bwMode="auto">
            <a:xfrm>
              <a:off x="2364565" y="1799890"/>
              <a:ext cx="382435" cy="459602"/>
            </a:xfrm>
            <a:custGeom>
              <a:avLst/>
              <a:gdLst>
                <a:gd name="T0" fmla="*/ 0 w 4961"/>
                <a:gd name="T1" fmla="*/ 1995 h 5960"/>
                <a:gd name="T2" fmla="*/ 0 w 4961"/>
                <a:gd name="T3" fmla="*/ 1995 h 5960"/>
                <a:gd name="T4" fmla="*/ 4960 w 4961"/>
                <a:gd name="T5" fmla="*/ 0 h 5960"/>
                <a:gd name="T6" fmla="*/ 4960 w 4961"/>
                <a:gd name="T7" fmla="*/ 5959 h 5960"/>
                <a:gd name="T8" fmla="*/ 0 w 4961"/>
                <a:gd name="T9" fmla="*/ 1995 h 5960"/>
              </a:gdLst>
              <a:ahLst/>
              <a:cxnLst>
                <a:cxn ang="0">
                  <a:pos x="T0" y="T1"/>
                </a:cxn>
                <a:cxn ang="0">
                  <a:pos x="T2" y="T3"/>
                </a:cxn>
                <a:cxn ang="0">
                  <a:pos x="T4" y="T5"/>
                </a:cxn>
                <a:cxn ang="0">
                  <a:pos x="T6" y="T7"/>
                </a:cxn>
                <a:cxn ang="0">
                  <a:pos x="T8" y="T9"/>
                </a:cxn>
              </a:cxnLst>
              <a:rect l="0" t="0" r="r" b="b"/>
              <a:pathLst>
                <a:path w="4961" h="5960">
                  <a:moveTo>
                    <a:pt x="0" y="1995"/>
                  </a:moveTo>
                  <a:lnTo>
                    <a:pt x="0" y="1995"/>
                  </a:lnTo>
                  <a:cubicBezTo>
                    <a:pt x="1233" y="1496"/>
                    <a:pt x="4960" y="0"/>
                    <a:pt x="4960" y="0"/>
                  </a:cubicBezTo>
                  <a:cubicBezTo>
                    <a:pt x="4960" y="5959"/>
                    <a:pt x="4960" y="5959"/>
                    <a:pt x="4960" y="5959"/>
                  </a:cubicBezTo>
                  <a:cubicBezTo>
                    <a:pt x="2230" y="5801"/>
                    <a:pt x="0" y="1995"/>
                    <a:pt x="0"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58595B"/>
                </a:solidFill>
                <a:effectLst/>
                <a:uLnTx/>
                <a:uFillTx/>
                <a:latin typeface="Calibri"/>
                <a:ea typeface=""/>
                <a:cs typeface=""/>
              </a:endParaRPr>
            </a:p>
          </p:txBody>
        </p:sp>
        <p:sp>
          <p:nvSpPr>
            <p:cNvPr id="67" name="Freeform 3">
              <a:extLst>
                <a:ext uri="{FF2B5EF4-FFF2-40B4-BE49-F238E27FC236}">
                  <a16:creationId xmlns:a16="http://schemas.microsoft.com/office/drawing/2014/main" id="{5149FECE-9DCF-4EC9-A2E4-31A6239CA0BC}"/>
                </a:ext>
              </a:extLst>
            </p:cNvPr>
            <p:cNvSpPr>
              <a:spLocks noChangeArrowheads="1"/>
            </p:cNvSpPr>
            <p:nvPr/>
          </p:nvSpPr>
          <p:spPr bwMode="auto">
            <a:xfrm>
              <a:off x="2783374" y="1799890"/>
              <a:ext cx="384475" cy="459602"/>
            </a:xfrm>
            <a:custGeom>
              <a:avLst/>
              <a:gdLst>
                <a:gd name="T0" fmla="*/ 4986 w 4987"/>
                <a:gd name="T1" fmla="*/ 1995 h 5960"/>
                <a:gd name="T2" fmla="*/ 4986 w 4987"/>
                <a:gd name="T3" fmla="*/ 1995 h 5960"/>
                <a:gd name="T4" fmla="*/ 0 w 4987"/>
                <a:gd name="T5" fmla="*/ 0 h 5960"/>
                <a:gd name="T6" fmla="*/ 0 w 4987"/>
                <a:gd name="T7" fmla="*/ 5959 h 5960"/>
                <a:gd name="T8" fmla="*/ 4986 w 4987"/>
                <a:gd name="T9" fmla="*/ 1995 h 5960"/>
              </a:gdLst>
              <a:ahLst/>
              <a:cxnLst>
                <a:cxn ang="0">
                  <a:pos x="T0" y="T1"/>
                </a:cxn>
                <a:cxn ang="0">
                  <a:pos x="T2" y="T3"/>
                </a:cxn>
                <a:cxn ang="0">
                  <a:pos x="T4" y="T5"/>
                </a:cxn>
                <a:cxn ang="0">
                  <a:pos x="T6" y="T7"/>
                </a:cxn>
                <a:cxn ang="0">
                  <a:pos x="T8" y="T9"/>
                </a:cxn>
              </a:cxnLst>
              <a:rect l="0" t="0" r="r" b="b"/>
              <a:pathLst>
                <a:path w="4987" h="5960">
                  <a:moveTo>
                    <a:pt x="4986" y="1995"/>
                  </a:moveTo>
                  <a:lnTo>
                    <a:pt x="4986" y="1995"/>
                  </a:lnTo>
                  <a:cubicBezTo>
                    <a:pt x="3753" y="1496"/>
                    <a:pt x="0" y="0"/>
                    <a:pt x="0" y="0"/>
                  </a:cubicBezTo>
                  <a:cubicBezTo>
                    <a:pt x="0" y="5959"/>
                    <a:pt x="0" y="5959"/>
                    <a:pt x="0" y="5959"/>
                  </a:cubicBezTo>
                  <a:cubicBezTo>
                    <a:pt x="2755" y="5801"/>
                    <a:pt x="4986" y="1995"/>
                    <a:pt x="4986" y="1995"/>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8" name="Freeform 4">
              <a:extLst>
                <a:ext uri="{FF2B5EF4-FFF2-40B4-BE49-F238E27FC236}">
                  <a16:creationId xmlns:a16="http://schemas.microsoft.com/office/drawing/2014/main" id="{01F83AF4-5CF8-4164-817C-9DB3094881BB}"/>
                </a:ext>
              </a:extLst>
            </p:cNvPr>
            <p:cNvSpPr>
              <a:spLocks noChangeArrowheads="1"/>
            </p:cNvSpPr>
            <p:nvPr/>
          </p:nvSpPr>
          <p:spPr bwMode="auto">
            <a:xfrm>
              <a:off x="2795148" y="1718984"/>
              <a:ext cx="212464" cy="80906"/>
            </a:xfrm>
            <a:custGeom>
              <a:avLst/>
              <a:gdLst>
                <a:gd name="T0" fmla="*/ 0 w 2757"/>
                <a:gd name="T1" fmla="*/ 1050 h 1051"/>
                <a:gd name="T2" fmla="*/ 1365 w 2757"/>
                <a:gd name="T3" fmla="*/ 473 h 1051"/>
                <a:gd name="T4" fmla="*/ 2756 w 2757"/>
                <a:gd name="T5" fmla="*/ 1050 h 1051"/>
                <a:gd name="T6" fmla="*/ 2756 w 2757"/>
                <a:gd name="T7" fmla="*/ 0 h 1051"/>
                <a:gd name="T8" fmla="*/ 0 w 2757"/>
                <a:gd name="T9" fmla="*/ 0 h 1051"/>
                <a:gd name="T10" fmla="*/ 0 w 2757"/>
                <a:gd name="T11" fmla="*/ 1050 h 1051"/>
              </a:gdLst>
              <a:ahLst/>
              <a:cxnLst>
                <a:cxn ang="0">
                  <a:pos x="T0" y="T1"/>
                </a:cxn>
                <a:cxn ang="0">
                  <a:pos x="T2" y="T3"/>
                </a:cxn>
                <a:cxn ang="0">
                  <a:pos x="T4" y="T5"/>
                </a:cxn>
                <a:cxn ang="0">
                  <a:pos x="T6" y="T7"/>
                </a:cxn>
                <a:cxn ang="0">
                  <a:pos x="T8" y="T9"/>
                </a:cxn>
                <a:cxn ang="0">
                  <a:pos x="T10" y="T11"/>
                </a:cxn>
              </a:cxnLst>
              <a:rect l="0" t="0" r="r" b="b"/>
              <a:pathLst>
                <a:path w="2757" h="1051">
                  <a:moveTo>
                    <a:pt x="0" y="1050"/>
                  </a:moveTo>
                  <a:lnTo>
                    <a:pt x="1365" y="473"/>
                  </a:lnTo>
                  <a:lnTo>
                    <a:pt x="2756" y="1050"/>
                  </a:lnTo>
                  <a:lnTo>
                    <a:pt x="2756" y="0"/>
                  </a:lnTo>
                  <a:lnTo>
                    <a:pt x="0" y="0"/>
                  </a:lnTo>
                  <a:lnTo>
                    <a:pt x="0" y="1050"/>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69" name="Freeform 5">
              <a:extLst>
                <a:ext uri="{FF2B5EF4-FFF2-40B4-BE49-F238E27FC236}">
                  <a16:creationId xmlns:a16="http://schemas.microsoft.com/office/drawing/2014/main" id="{080B0D66-F092-4003-AE0E-5635DBCB9A61}"/>
                </a:ext>
              </a:extLst>
            </p:cNvPr>
            <p:cNvSpPr>
              <a:spLocks noChangeArrowheads="1"/>
            </p:cNvSpPr>
            <p:nvPr/>
          </p:nvSpPr>
          <p:spPr bwMode="auto">
            <a:xfrm>
              <a:off x="2429154" y="1718983"/>
              <a:ext cx="212464" cy="169971"/>
            </a:xfrm>
            <a:custGeom>
              <a:avLst/>
              <a:gdLst>
                <a:gd name="T0" fmla="*/ 0 w 2757"/>
                <a:gd name="T1" fmla="*/ 2205 h 2206"/>
                <a:gd name="T2" fmla="*/ 2756 w 2757"/>
                <a:gd name="T3" fmla="*/ 1155 h 2206"/>
                <a:gd name="T4" fmla="*/ 2756 w 2757"/>
                <a:gd name="T5" fmla="*/ 0 h 2206"/>
                <a:gd name="T6" fmla="*/ 0 w 2757"/>
                <a:gd name="T7" fmla="*/ 0 h 2206"/>
                <a:gd name="T8" fmla="*/ 0 w 2757"/>
                <a:gd name="T9" fmla="*/ 2205 h 2206"/>
              </a:gdLst>
              <a:ahLst/>
              <a:cxnLst>
                <a:cxn ang="0">
                  <a:pos x="T0" y="T1"/>
                </a:cxn>
                <a:cxn ang="0">
                  <a:pos x="T2" y="T3"/>
                </a:cxn>
                <a:cxn ang="0">
                  <a:pos x="T4" y="T5"/>
                </a:cxn>
                <a:cxn ang="0">
                  <a:pos x="T6" y="T7"/>
                </a:cxn>
                <a:cxn ang="0">
                  <a:pos x="T8" y="T9"/>
                </a:cxn>
              </a:cxnLst>
              <a:rect l="0" t="0" r="r" b="b"/>
              <a:pathLst>
                <a:path w="2757" h="2206">
                  <a:moveTo>
                    <a:pt x="0" y="2205"/>
                  </a:moveTo>
                  <a:lnTo>
                    <a:pt x="2756" y="1155"/>
                  </a:lnTo>
                  <a:lnTo>
                    <a:pt x="2756" y="0"/>
                  </a:lnTo>
                  <a:lnTo>
                    <a:pt x="0" y="0"/>
                  </a:lnTo>
                  <a:lnTo>
                    <a:pt x="0" y="2205"/>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0" name="Freeform 6">
              <a:extLst>
                <a:ext uri="{FF2B5EF4-FFF2-40B4-BE49-F238E27FC236}">
                  <a16:creationId xmlns:a16="http://schemas.microsoft.com/office/drawing/2014/main" id="{24EBAB82-F1DA-4D76-8249-1E06658A0E1A}"/>
                </a:ext>
              </a:extLst>
            </p:cNvPr>
            <p:cNvSpPr>
              <a:spLocks noChangeArrowheads="1"/>
            </p:cNvSpPr>
            <p:nvPr/>
          </p:nvSpPr>
          <p:spPr bwMode="auto">
            <a:xfrm>
              <a:off x="242915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1" name="Freeform 7">
              <a:extLst>
                <a:ext uri="{FF2B5EF4-FFF2-40B4-BE49-F238E27FC236}">
                  <a16:creationId xmlns:a16="http://schemas.microsoft.com/office/drawing/2014/main" id="{5EB21667-3E56-43E5-A3D7-BBACB77FF636}"/>
                </a:ext>
              </a:extLst>
            </p:cNvPr>
            <p:cNvSpPr>
              <a:spLocks noChangeArrowheads="1"/>
            </p:cNvSpPr>
            <p:nvPr/>
          </p:nvSpPr>
          <p:spPr bwMode="auto">
            <a:xfrm>
              <a:off x="2662014" y="1573488"/>
              <a:ext cx="212464" cy="125439"/>
            </a:xfrm>
            <a:custGeom>
              <a:avLst/>
              <a:gdLst>
                <a:gd name="T0" fmla="*/ 0 w 2757"/>
                <a:gd name="T1" fmla="*/ 1627 h 1628"/>
                <a:gd name="T2" fmla="*/ 2756 w 2757"/>
                <a:gd name="T3" fmla="*/ 1627 h 1628"/>
                <a:gd name="T4" fmla="*/ 2756 w 2757"/>
                <a:gd name="T5" fmla="*/ 0 h 1628"/>
                <a:gd name="T6" fmla="*/ 0 w 2757"/>
                <a:gd name="T7" fmla="*/ 0 h 1628"/>
                <a:gd name="T8" fmla="*/ 0 w 2757"/>
                <a:gd name="T9" fmla="*/ 1627 h 1628"/>
              </a:gdLst>
              <a:ahLst/>
              <a:cxnLst>
                <a:cxn ang="0">
                  <a:pos x="T0" y="T1"/>
                </a:cxn>
                <a:cxn ang="0">
                  <a:pos x="T2" y="T3"/>
                </a:cxn>
                <a:cxn ang="0">
                  <a:pos x="T4" y="T5"/>
                </a:cxn>
                <a:cxn ang="0">
                  <a:pos x="T6" y="T7"/>
                </a:cxn>
                <a:cxn ang="0">
                  <a:pos x="T8" y="T9"/>
                </a:cxn>
              </a:cxnLst>
              <a:rect l="0" t="0" r="r" b="b"/>
              <a:pathLst>
                <a:path w="2757" h="1628">
                  <a:moveTo>
                    <a:pt x="0" y="1627"/>
                  </a:moveTo>
                  <a:lnTo>
                    <a:pt x="2756" y="1627"/>
                  </a:lnTo>
                  <a:lnTo>
                    <a:pt x="2756" y="0"/>
                  </a:lnTo>
                  <a:lnTo>
                    <a:pt x="0" y="0"/>
                  </a:lnTo>
                  <a:lnTo>
                    <a:pt x="0" y="1627"/>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2" name="Freeform 8">
              <a:extLst>
                <a:ext uri="{FF2B5EF4-FFF2-40B4-BE49-F238E27FC236}">
                  <a16:creationId xmlns:a16="http://schemas.microsoft.com/office/drawing/2014/main" id="{B47E6E3B-FD34-42B3-8569-FB279B62514E}"/>
                </a:ext>
              </a:extLst>
            </p:cNvPr>
            <p:cNvSpPr>
              <a:spLocks noChangeArrowheads="1"/>
            </p:cNvSpPr>
            <p:nvPr/>
          </p:nvSpPr>
          <p:spPr bwMode="auto">
            <a:xfrm>
              <a:off x="2662014" y="1425953"/>
              <a:ext cx="212464" cy="125439"/>
            </a:xfrm>
            <a:custGeom>
              <a:avLst/>
              <a:gdLst>
                <a:gd name="T0" fmla="*/ 0 w 2757"/>
                <a:gd name="T1" fmla="*/ 1626 h 1627"/>
                <a:gd name="T2" fmla="*/ 2756 w 2757"/>
                <a:gd name="T3" fmla="*/ 1626 h 1627"/>
                <a:gd name="T4" fmla="*/ 2756 w 2757"/>
                <a:gd name="T5" fmla="*/ 0 h 1627"/>
                <a:gd name="T6" fmla="*/ 0 w 2757"/>
                <a:gd name="T7" fmla="*/ 0 h 1627"/>
                <a:gd name="T8" fmla="*/ 0 w 2757"/>
                <a:gd name="T9" fmla="*/ 1626 h 1627"/>
              </a:gdLst>
              <a:ahLst/>
              <a:cxnLst>
                <a:cxn ang="0">
                  <a:pos x="T0" y="T1"/>
                </a:cxn>
                <a:cxn ang="0">
                  <a:pos x="T2" y="T3"/>
                </a:cxn>
                <a:cxn ang="0">
                  <a:pos x="T4" y="T5"/>
                </a:cxn>
                <a:cxn ang="0">
                  <a:pos x="T6" y="T7"/>
                </a:cxn>
                <a:cxn ang="0">
                  <a:pos x="T8" y="T9"/>
                </a:cxn>
              </a:cxnLst>
              <a:rect l="0" t="0" r="r" b="b"/>
              <a:pathLst>
                <a:path w="2757" h="1627">
                  <a:moveTo>
                    <a:pt x="0" y="1626"/>
                  </a:moveTo>
                  <a:lnTo>
                    <a:pt x="2756" y="1626"/>
                  </a:lnTo>
                  <a:lnTo>
                    <a:pt x="2756" y="0"/>
                  </a:lnTo>
                  <a:lnTo>
                    <a:pt x="0" y="0"/>
                  </a:lnTo>
                  <a:lnTo>
                    <a:pt x="0" y="1626"/>
                  </a:ln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3" name="Freeform 9">
              <a:extLst>
                <a:ext uri="{FF2B5EF4-FFF2-40B4-BE49-F238E27FC236}">
                  <a16:creationId xmlns:a16="http://schemas.microsoft.com/office/drawing/2014/main" id="{6CF2A023-4799-4A94-A09C-2DBD9F21826F}"/>
                </a:ext>
              </a:extLst>
            </p:cNvPr>
            <p:cNvSpPr>
              <a:spLocks noChangeArrowheads="1"/>
            </p:cNvSpPr>
            <p:nvPr/>
          </p:nvSpPr>
          <p:spPr bwMode="auto">
            <a:xfrm>
              <a:off x="2892495" y="1573488"/>
              <a:ext cx="182209" cy="125439"/>
            </a:xfrm>
            <a:custGeom>
              <a:avLst/>
              <a:gdLst>
                <a:gd name="T0" fmla="*/ 2283 w 2363"/>
                <a:gd name="T1" fmla="*/ 210 h 1628"/>
                <a:gd name="T2" fmla="*/ 2283 w 2363"/>
                <a:gd name="T3" fmla="*/ 210 h 1628"/>
                <a:gd name="T4" fmla="*/ 2362 w 2363"/>
                <a:gd name="T5" fmla="*/ 0 h 1628"/>
                <a:gd name="T6" fmla="*/ 0 w 2363"/>
                <a:gd name="T7" fmla="*/ 0 h 1628"/>
                <a:gd name="T8" fmla="*/ 0 w 2363"/>
                <a:gd name="T9" fmla="*/ 1627 h 1628"/>
                <a:gd name="T10" fmla="*/ 1942 w 2363"/>
                <a:gd name="T11" fmla="*/ 1627 h 1628"/>
                <a:gd name="T12" fmla="*/ 2283 w 2363"/>
                <a:gd name="T13" fmla="*/ 210 h 1628"/>
              </a:gdLst>
              <a:ahLst/>
              <a:cxnLst>
                <a:cxn ang="0">
                  <a:pos x="T0" y="T1"/>
                </a:cxn>
                <a:cxn ang="0">
                  <a:pos x="T2" y="T3"/>
                </a:cxn>
                <a:cxn ang="0">
                  <a:pos x="T4" y="T5"/>
                </a:cxn>
                <a:cxn ang="0">
                  <a:pos x="T6" y="T7"/>
                </a:cxn>
                <a:cxn ang="0">
                  <a:pos x="T8" y="T9"/>
                </a:cxn>
                <a:cxn ang="0">
                  <a:pos x="T10" y="T11"/>
                </a:cxn>
                <a:cxn ang="0">
                  <a:pos x="T12" y="T13"/>
                </a:cxn>
              </a:cxnLst>
              <a:rect l="0" t="0" r="r" b="b"/>
              <a:pathLst>
                <a:path w="2363" h="1628">
                  <a:moveTo>
                    <a:pt x="2283" y="210"/>
                  </a:moveTo>
                  <a:lnTo>
                    <a:pt x="2283" y="210"/>
                  </a:lnTo>
                  <a:cubicBezTo>
                    <a:pt x="2283" y="131"/>
                    <a:pt x="2336" y="52"/>
                    <a:pt x="2362" y="0"/>
                  </a:cubicBezTo>
                  <a:cubicBezTo>
                    <a:pt x="0" y="0"/>
                    <a:pt x="0" y="0"/>
                    <a:pt x="0" y="0"/>
                  </a:cubicBezTo>
                  <a:cubicBezTo>
                    <a:pt x="0" y="1627"/>
                    <a:pt x="0" y="1627"/>
                    <a:pt x="0" y="1627"/>
                  </a:cubicBezTo>
                  <a:cubicBezTo>
                    <a:pt x="1942" y="1627"/>
                    <a:pt x="1942" y="1627"/>
                    <a:pt x="1942" y="1627"/>
                  </a:cubicBezTo>
                  <a:cubicBezTo>
                    <a:pt x="2073" y="1155"/>
                    <a:pt x="2152" y="682"/>
                    <a:pt x="2283" y="210"/>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4" name="Freeform 10">
              <a:extLst>
                <a:ext uri="{FF2B5EF4-FFF2-40B4-BE49-F238E27FC236}">
                  <a16:creationId xmlns:a16="http://schemas.microsoft.com/office/drawing/2014/main" id="{BF96808B-57F6-4F4F-90DF-E19C5FCFAC7B}"/>
                </a:ext>
              </a:extLst>
            </p:cNvPr>
            <p:cNvSpPr>
              <a:spLocks noChangeArrowheads="1"/>
            </p:cNvSpPr>
            <p:nvPr/>
          </p:nvSpPr>
          <p:spPr bwMode="auto">
            <a:xfrm>
              <a:off x="2892495" y="1718983"/>
              <a:ext cx="212464" cy="169971"/>
            </a:xfrm>
            <a:custGeom>
              <a:avLst/>
              <a:gdLst>
                <a:gd name="T0" fmla="*/ 1811 w 2757"/>
                <a:gd name="T1" fmla="*/ 998 h 2206"/>
                <a:gd name="T2" fmla="*/ 1811 w 2757"/>
                <a:gd name="T3" fmla="*/ 998 h 2206"/>
                <a:gd name="T4" fmla="*/ 1732 w 2757"/>
                <a:gd name="T5" fmla="*/ 578 h 2206"/>
                <a:gd name="T6" fmla="*/ 1863 w 2757"/>
                <a:gd name="T7" fmla="*/ 0 h 2206"/>
                <a:gd name="T8" fmla="*/ 0 w 2757"/>
                <a:gd name="T9" fmla="*/ 0 h 2206"/>
                <a:gd name="T10" fmla="*/ 0 w 2757"/>
                <a:gd name="T11" fmla="*/ 1155 h 2206"/>
                <a:gd name="T12" fmla="*/ 2756 w 2757"/>
                <a:gd name="T13" fmla="*/ 2205 h 2206"/>
                <a:gd name="T14" fmla="*/ 2756 w 2757"/>
                <a:gd name="T15" fmla="*/ 2153 h 2206"/>
                <a:gd name="T16" fmla="*/ 1811 w 2757"/>
                <a:gd name="T17" fmla="*/ 998 h 22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57" h="2206">
                  <a:moveTo>
                    <a:pt x="1811" y="998"/>
                  </a:moveTo>
                  <a:lnTo>
                    <a:pt x="1811" y="998"/>
                  </a:lnTo>
                  <a:cubicBezTo>
                    <a:pt x="1732" y="866"/>
                    <a:pt x="1679" y="683"/>
                    <a:pt x="1732" y="578"/>
                  </a:cubicBezTo>
                  <a:cubicBezTo>
                    <a:pt x="1758" y="342"/>
                    <a:pt x="1811" y="184"/>
                    <a:pt x="1863" y="0"/>
                  </a:cubicBezTo>
                  <a:cubicBezTo>
                    <a:pt x="0" y="0"/>
                    <a:pt x="0" y="0"/>
                    <a:pt x="0" y="0"/>
                  </a:cubicBezTo>
                  <a:cubicBezTo>
                    <a:pt x="0" y="1155"/>
                    <a:pt x="0" y="1155"/>
                    <a:pt x="0" y="1155"/>
                  </a:cubicBezTo>
                  <a:cubicBezTo>
                    <a:pt x="2756" y="2205"/>
                    <a:pt x="2756" y="2205"/>
                    <a:pt x="2756" y="2205"/>
                  </a:cubicBezTo>
                  <a:cubicBezTo>
                    <a:pt x="2756" y="2153"/>
                    <a:pt x="2756" y="2153"/>
                    <a:pt x="2756" y="2153"/>
                  </a:cubicBezTo>
                  <a:cubicBezTo>
                    <a:pt x="2467" y="1759"/>
                    <a:pt x="2152" y="1391"/>
                    <a:pt x="1811" y="998"/>
                  </a:cubicBezTo>
                </a:path>
              </a:pathLst>
            </a:custGeom>
            <a:solidFill>
              <a:srgbClr val="3998D5"/>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5" name="Freeform 11">
              <a:extLst>
                <a:ext uri="{FF2B5EF4-FFF2-40B4-BE49-F238E27FC236}">
                  <a16:creationId xmlns:a16="http://schemas.microsoft.com/office/drawing/2014/main" id="{500FDFA9-A36C-48BF-AD31-6417191603FA}"/>
                </a:ext>
              </a:extLst>
            </p:cNvPr>
            <p:cNvSpPr>
              <a:spLocks noChangeArrowheads="1"/>
            </p:cNvSpPr>
            <p:nvPr/>
          </p:nvSpPr>
          <p:spPr bwMode="auto">
            <a:xfrm>
              <a:off x="3173967" y="1741420"/>
              <a:ext cx="80906" cy="76827"/>
            </a:xfrm>
            <a:custGeom>
              <a:avLst/>
              <a:gdLst>
                <a:gd name="T0" fmla="*/ 866 w 1051"/>
                <a:gd name="T1" fmla="*/ 656 h 998"/>
                <a:gd name="T2" fmla="*/ 866 w 1051"/>
                <a:gd name="T3" fmla="*/ 656 h 998"/>
                <a:gd name="T4" fmla="*/ 1024 w 1051"/>
                <a:gd name="T5" fmla="*/ 315 h 998"/>
                <a:gd name="T6" fmla="*/ 998 w 1051"/>
                <a:gd name="T7" fmla="*/ 105 h 998"/>
                <a:gd name="T8" fmla="*/ 788 w 1051"/>
                <a:gd name="T9" fmla="*/ 0 h 998"/>
                <a:gd name="T10" fmla="*/ 788 w 1051"/>
                <a:gd name="T11" fmla="*/ 0 h 998"/>
                <a:gd name="T12" fmla="*/ 735 w 1051"/>
                <a:gd name="T13" fmla="*/ 0 h 998"/>
                <a:gd name="T14" fmla="*/ 131 w 1051"/>
                <a:gd name="T15" fmla="*/ 105 h 998"/>
                <a:gd name="T16" fmla="*/ 26 w 1051"/>
                <a:gd name="T17" fmla="*/ 184 h 998"/>
                <a:gd name="T18" fmla="*/ 26 w 1051"/>
                <a:gd name="T19" fmla="*/ 341 h 998"/>
                <a:gd name="T20" fmla="*/ 525 w 1051"/>
                <a:gd name="T21" fmla="*/ 971 h 998"/>
                <a:gd name="T22" fmla="*/ 630 w 1051"/>
                <a:gd name="T23" fmla="*/ 997 h 998"/>
                <a:gd name="T24" fmla="*/ 788 w 1051"/>
                <a:gd name="T25" fmla="*/ 892 h 998"/>
                <a:gd name="T26" fmla="*/ 866 w 1051"/>
                <a:gd name="T27" fmla="*/ 656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51" h="998">
                  <a:moveTo>
                    <a:pt x="866" y="656"/>
                  </a:moveTo>
                  <a:lnTo>
                    <a:pt x="866" y="656"/>
                  </a:lnTo>
                  <a:cubicBezTo>
                    <a:pt x="919" y="551"/>
                    <a:pt x="971" y="420"/>
                    <a:pt x="1024" y="315"/>
                  </a:cubicBezTo>
                  <a:cubicBezTo>
                    <a:pt x="1050" y="236"/>
                    <a:pt x="1024" y="184"/>
                    <a:pt x="998" y="105"/>
                  </a:cubicBezTo>
                  <a:cubicBezTo>
                    <a:pt x="945" y="53"/>
                    <a:pt x="866" y="0"/>
                    <a:pt x="788" y="0"/>
                  </a:cubicBezTo>
                  <a:lnTo>
                    <a:pt x="788" y="0"/>
                  </a:lnTo>
                  <a:cubicBezTo>
                    <a:pt x="735" y="0"/>
                    <a:pt x="735" y="0"/>
                    <a:pt x="735" y="0"/>
                  </a:cubicBezTo>
                  <a:cubicBezTo>
                    <a:pt x="551" y="26"/>
                    <a:pt x="341" y="79"/>
                    <a:pt x="131" y="105"/>
                  </a:cubicBezTo>
                  <a:cubicBezTo>
                    <a:pt x="79" y="131"/>
                    <a:pt x="53" y="158"/>
                    <a:pt x="26" y="184"/>
                  </a:cubicBezTo>
                  <a:cubicBezTo>
                    <a:pt x="0" y="236"/>
                    <a:pt x="26" y="315"/>
                    <a:pt x="26" y="341"/>
                  </a:cubicBezTo>
                  <a:cubicBezTo>
                    <a:pt x="131" y="604"/>
                    <a:pt x="315" y="814"/>
                    <a:pt x="525" y="971"/>
                  </a:cubicBezTo>
                  <a:cubicBezTo>
                    <a:pt x="551" y="971"/>
                    <a:pt x="578" y="997"/>
                    <a:pt x="630" y="997"/>
                  </a:cubicBezTo>
                  <a:cubicBezTo>
                    <a:pt x="656" y="997"/>
                    <a:pt x="735" y="997"/>
                    <a:pt x="788" y="892"/>
                  </a:cubicBezTo>
                  <a:cubicBezTo>
                    <a:pt x="814" y="814"/>
                    <a:pt x="840" y="735"/>
                    <a:pt x="866" y="656"/>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6" name="Freeform 12">
              <a:extLst>
                <a:ext uri="{FF2B5EF4-FFF2-40B4-BE49-F238E27FC236}">
                  <a16:creationId xmlns:a16="http://schemas.microsoft.com/office/drawing/2014/main" id="{040A685D-216C-4F7C-BE13-B86628BCEC1D}"/>
                </a:ext>
              </a:extLst>
            </p:cNvPr>
            <p:cNvSpPr>
              <a:spLocks noChangeArrowheads="1"/>
            </p:cNvSpPr>
            <p:nvPr/>
          </p:nvSpPr>
          <p:spPr bwMode="auto">
            <a:xfrm>
              <a:off x="3198103" y="1613941"/>
              <a:ext cx="77167" cy="78867"/>
            </a:xfrm>
            <a:custGeom>
              <a:avLst/>
              <a:gdLst>
                <a:gd name="T0" fmla="*/ 105 w 999"/>
                <a:gd name="T1" fmla="*/ 630 h 1024"/>
                <a:gd name="T2" fmla="*/ 105 w 999"/>
                <a:gd name="T3" fmla="*/ 630 h 1024"/>
                <a:gd name="T4" fmla="*/ 289 w 999"/>
                <a:gd name="T5" fmla="*/ 787 h 1024"/>
                <a:gd name="T6" fmla="*/ 578 w 999"/>
                <a:gd name="T7" fmla="*/ 997 h 1024"/>
                <a:gd name="T8" fmla="*/ 735 w 999"/>
                <a:gd name="T9" fmla="*/ 1023 h 1024"/>
                <a:gd name="T10" fmla="*/ 971 w 999"/>
                <a:gd name="T11" fmla="*/ 787 h 1024"/>
                <a:gd name="T12" fmla="*/ 998 w 999"/>
                <a:gd name="T13" fmla="*/ 498 h 1024"/>
                <a:gd name="T14" fmla="*/ 998 w 999"/>
                <a:gd name="T15" fmla="*/ 262 h 1024"/>
                <a:gd name="T16" fmla="*/ 998 w 999"/>
                <a:gd name="T17" fmla="*/ 262 h 1024"/>
                <a:gd name="T18" fmla="*/ 998 w 999"/>
                <a:gd name="T19" fmla="*/ 236 h 1024"/>
                <a:gd name="T20" fmla="*/ 971 w 999"/>
                <a:gd name="T21" fmla="*/ 78 h 1024"/>
                <a:gd name="T22" fmla="*/ 788 w 999"/>
                <a:gd name="T23" fmla="*/ 26 h 1024"/>
                <a:gd name="T24" fmla="*/ 79 w 999"/>
                <a:gd name="T25" fmla="*/ 367 h 1024"/>
                <a:gd name="T26" fmla="*/ 26 w 999"/>
                <a:gd name="T27" fmla="*/ 498 h 1024"/>
                <a:gd name="T28" fmla="*/ 105 w 999"/>
                <a:gd name="T29" fmla="*/ 63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99" h="1024">
                  <a:moveTo>
                    <a:pt x="105" y="630"/>
                  </a:moveTo>
                  <a:lnTo>
                    <a:pt x="105" y="630"/>
                  </a:lnTo>
                  <a:cubicBezTo>
                    <a:pt x="158" y="682"/>
                    <a:pt x="236" y="735"/>
                    <a:pt x="289" y="787"/>
                  </a:cubicBezTo>
                  <a:cubicBezTo>
                    <a:pt x="394" y="840"/>
                    <a:pt x="499" y="918"/>
                    <a:pt x="578" y="997"/>
                  </a:cubicBezTo>
                  <a:cubicBezTo>
                    <a:pt x="630" y="1023"/>
                    <a:pt x="683" y="1023"/>
                    <a:pt x="735" y="1023"/>
                  </a:cubicBezTo>
                  <a:cubicBezTo>
                    <a:pt x="866" y="1023"/>
                    <a:pt x="945" y="944"/>
                    <a:pt x="971" y="787"/>
                  </a:cubicBezTo>
                  <a:cubicBezTo>
                    <a:pt x="971" y="682"/>
                    <a:pt x="971" y="603"/>
                    <a:pt x="998" y="498"/>
                  </a:cubicBezTo>
                  <a:cubicBezTo>
                    <a:pt x="998" y="262"/>
                    <a:pt x="998" y="262"/>
                    <a:pt x="998" y="262"/>
                  </a:cubicBezTo>
                  <a:lnTo>
                    <a:pt x="998" y="262"/>
                  </a:lnTo>
                  <a:lnTo>
                    <a:pt x="998" y="236"/>
                  </a:lnTo>
                  <a:cubicBezTo>
                    <a:pt x="998" y="157"/>
                    <a:pt x="998" y="105"/>
                    <a:pt x="971" y="78"/>
                  </a:cubicBezTo>
                  <a:cubicBezTo>
                    <a:pt x="945" y="52"/>
                    <a:pt x="893" y="0"/>
                    <a:pt x="788" y="26"/>
                  </a:cubicBezTo>
                  <a:cubicBezTo>
                    <a:pt x="499" y="78"/>
                    <a:pt x="263" y="183"/>
                    <a:pt x="79" y="367"/>
                  </a:cubicBezTo>
                  <a:cubicBezTo>
                    <a:pt x="79" y="393"/>
                    <a:pt x="0" y="420"/>
                    <a:pt x="26" y="498"/>
                  </a:cubicBezTo>
                  <a:cubicBezTo>
                    <a:pt x="26" y="551"/>
                    <a:pt x="53" y="603"/>
                    <a:pt x="105" y="63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7" name="Freeform 13">
              <a:extLst>
                <a:ext uri="{FF2B5EF4-FFF2-40B4-BE49-F238E27FC236}">
                  <a16:creationId xmlns:a16="http://schemas.microsoft.com/office/drawing/2014/main" id="{203A6306-01E9-40AE-883B-A5856177FFBA}"/>
                </a:ext>
              </a:extLst>
            </p:cNvPr>
            <p:cNvSpPr>
              <a:spLocks noChangeArrowheads="1"/>
            </p:cNvSpPr>
            <p:nvPr/>
          </p:nvSpPr>
          <p:spPr bwMode="auto">
            <a:xfrm>
              <a:off x="3167848" y="1664593"/>
              <a:ext cx="77167" cy="78867"/>
            </a:xfrm>
            <a:custGeom>
              <a:avLst/>
              <a:gdLst>
                <a:gd name="T0" fmla="*/ 237 w 999"/>
                <a:gd name="T1" fmla="*/ 1023 h 1024"/>
                <a:gd name="T2" fmla="*/ 237 w 999"/>
                <a:gd name="T3" fmla="*/ 1023 h 1024"/>
                <a:gd name="T4" fmla="*/ 499 w 999"/>
                <a:gd name="T5" fmla="*/ 945 h 1024"/>
                <a:gd name="T6" fmla="*/ 788 w 999"/>
                <a:gd name="T7" fmla="*/ 866 h 1024"/>
                <a:gd name="T8" fmla="*/ 972 w 999"/>
                <a:gd name="T9" fmla="*/ 682 h 1024"/>
                <a:gd name="T10" fmla="*/ 893 w 999"/>
                <a:gd name="T11" fmla="*/ 446 h 1024"/>
                <a:gd name="T12" fmla="*/ 630 w 999"/>
                <a:gd name="T13" fmla="*/ 210 h 1024"/>
                <a:gd name="T14" fmla="*/ 447 w 999"/>
                <a:gd name="T15" fmla="*/ 52 h 1024"/>
                <a:gd name="T16" fmla="*/ 315 w 999"/>
                <a:gd name="T17" fmla="*/ 0 h 1024"/>
                <a:gd name="T18" fmla="*/ 184 w 999"/>
                <a:gd name="T19" fmla="*/ 105 h 1024"/>
                <a:gd name="T20" fmla="*/ 0 w 999"/>
                <a:gd name="T21" fmla="*/ 761 h 1024"/>
                <a:gd name="T22" fmla="*/ 0 w 999"/>
                <a:gd name="T23" fmla="*/ 787 h 1024"/>
                <a:gd name="T24" fmla="*/ 0 w 999"/>
                <a:gd name="T25" fmla="*/ 840 h 1024"/>
                <a:gd name="T26" fmla="*/ 53 w 999"/>
                <a:gd name="T27" fmla="*/ 971 h 1024"/>
                <a:gd name="T28" fmla="*/ 158 w 999"/>
                <a:gd name="T29" fmla="*/ 1023 h 1024"/>
                <a:gd name="T30" fmla="*/ 237 w 999"/>
                <a:gd name="T31" fmla="*/ 1023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1024">
                  <a:moveTo>
                    <a:pt x="237" y="1023"/>
                  </a:moveTo>
                  <a:lnTo>
                    <a:pt x="237" y="1023"/>
                  </a:lnTo>
                  <a:cubicBezTo>
                    <a:pt x="315" y="997"/>
                    <a:pt x="394" y="971"/>
                    <a:pt x="499" y="945"/>
                  </a:cubicBezTo>
                  <a:cubicBezTo>
                    <a:pt x="604" y="918"/>
                    <a:pt x="683" y="892"/>
                    <a:pt x="788" y="866"/>
                  </a:cubicBezTo>
                  <a:cubicBezTo>
                    <a:pt x="893" y="813"/>
                    <a:pt x="945" y="761"/>
                    <a:pt x="972" y="682"/>
                  </a:cubicBezTo>
                  <a:cubicBezTo>
                    <a:pt x="998" y="603"/>
                    <a:pt x="945" y="498"/>
                    <a:pt x="893" y="446"/>
                  </a:cubicBezTo>
                  <a:cubicBezTo>
                    <a:pt x="814" y="367"/>
                    <a:pt x="709" y="288"/>
                    <a:pt x="630" y="210"/>
                  </a:cubicBezTo>
                  <a:cubicBezTo>
                    <a:pt x="578" y="157"/>
                    <a:pt x="499" y="105"/>
                    <a:pt x="447" y="52"/>
                  </a:cubicBezTo>
                  <a:cubicBezTo>
                    <a:pt x="420" y="26"/>
                    <a:pt x="368" y="0"/>
                    <a:pt x="315" y="0"/>
                  </a:cubicBezTo>
                  <a:cubicBezTo>
                    <a:pt x="263" y="0"/>
                    <a:pt x="210" y="26"/>
                    <a:pt x="184" y="105"/>
                  </a:cubicBezTo>
                  <a:cubicBezTo>
                    <a:pt x="53" y="315"/>
                    <a:pt x="0" y="525"/>
                    <a:pt x="0" y="761"/>
                  </a:cubicBezTo>
                  <a:cubicBezTo>
                    <a:pt x="0" y="787"/>
                    <a:pt x="0" y="787"/>
                    <a:pt x="0" y="787"/>
                  </a:cubicBezTo>
                  <a:cubicBezTo>
                    <a:pt x="0" y="813"/>
                    <a:pt x="0" y="813"/>
                    <a:pt x="0" y="840"/>
                  </a:cubicBezTo>
                  <a:cubicBezTo>
                    <a:pt x="0" y="866"/>
                    <a:pt x="0" y="945"/>
                    <a:pt x="53" y="971"/>
                  </a:cubicBezTo>
                  <a:cubicBezTo>
                    <a:pt x="79" y="1023"/>
                    <a:pt x="105" y="1023"/>
                    <a:pt x="158" y="1023"/>
                  </a:cubicBezTo>
                  <a:cubicBezTo>
                    <a:pt x="184" y="1023"/>
                    <a:pt x="210" y="1023"/>
                    <a:pt x="237" y="1023"/>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8" name="Freeform 14">
              <a:extLst>
                <a:ext uri="{FF2B5EF4-FFF2-40B4-BE49-F238E27FC236}">
                  <a16:creationId xmlns:a16="http://schemas.microsoft.com/office/drawing/2014/main" id="{F98553C2-AF18-44D8-A69E-DE8026B0BC96}"/>
                </a:ext>
              </a:extLst>
            </p:cNvPr>
            <p:cNvSpPr>
              <a:spLocks noChangeArrowheads="1"/>
            </p:cNvSpPr>
            <p:nvPr/>
          </p:nvSpPr>
          <p:spPr bwMode="auto">
            <a:xfrm>
              <a:off x="3281049" y="1615981"/>
              <a:ext cx="77167" cy="76827"/>
            </a:xfrm>
            <a:custGeom>
              <a:avLst/>
              <a:gdLst>
                <a:gd name="T0" fmla="*/ 53 w 999"/>
                <a:gd name="T1" fmla="*/ 787 h 998"/>
                <a:gd name="T2" fmla="*/ 53 w 999"/>
                <a:gd name="T3" fmla="*/ 787 h 998"/>
                <a:gd name="T4" fmla="*/ 289 w 999"/>
                <a:gd name="T5" fmla="*/ 997 h 998"/>
                <a:gd name="T6" fmla="*/ 289 w 999"/>
                <a:gd name="T7" fmla="*/ 997 h 998"/>
                <a:gd name="T8" fmla="*/ 315 w 999"/>
                <a:gd name="T9" fmla="*/ 997 h 998"/>
                <a:gd name="T10" fmla="*/ 420 w 999"/>
                <a:gd name="T11" fmla="*/ 971 h 998"/>
                <a:gd name="T12" fmla="*/ 709 w 999"/>
                <a:gd name="T13" fmla="*/ 761 h 998"/>
                <a:gd name="T14" fmla="*/ 919 w 999"/>
                <a:gd name="T15" fmla="*/ 604 h 998"/>
                <a:gd name="T16" fmla="*/ 998 w 999"/>
                <a:gd name="T17" fmla="*/ 472 h 998"/>
                <a:gd name="T18" fmla="*/ 945 w 999"/>
                <a:gd name="T19" fmla="*/ 341 h 998"/>
                <a:gd name="T20" fmla="*/ 210 w 999"/>
                <a:gd name="T21" fmla="*/ 0 h 998"/>
                <a:gd name="T22" fmla="*/ 158 w 999"/>
                <a:gd name="T23" fmla="*/ 0 h 998"/>
                <a:gd name="T24" fmla="*/ 53 w 999"/>
                <a:gd name="T25" fmla="*/ 52 h 998"/>
                <a:gd name="T26" fmla="*/ 0 w 999"/>
                <a:gd name="T27" fmla="*/ 184 h 998"/>
                <a:gd name="T28" fmla="*/ 27 w 999"/>
                <a:gd name="T29" fmla="*/ 446 h 998"/>
                <a:gd name="T30" fmla="*/ 53 w 999"/>
                <a:gd name="T31" fmla="*/ 787 h 9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99" h="998">
                  <a:moveTo>
                    <a:pt x="53" y="787"/>
                  </a:moveTo>
                  <a:lnTo>
                    <a:pt x="53" y="787"/>
                  </a:lnTo>
                  <a:cubicBezTo>
                    <a:pt x="53" y="918"/>
                    <a:pt x="158" y="997"/>
                    <a:pt x="289" y="997"/>
                  </a:cubicBezTo>
                  <a:lnTo>
                    <a:pt x="289" y="997"/>
                  </a:lnTo>
                  <a:cubicBezTo>
                    <a:pt x="315" y="997"/>
                    <a:pt x="315" y="997"/>
                    <a:pt x="315" y="997"/>
                  </a:cubicBezTo>
                  <a:cubicBezTo>
                    <a:pt x="342" y="997"/>
                    <a:pt x="368" y="997"/>
                    <a:pt x="420" y="971"/>
                  </a:cubicBezTo>
                  <a:cubicBezTo>
                    <a:pt x="499" y="892"/>
                    <a:pt x="604" y="840"/>
                    <a:pt x="709" y="761"/>
                  </a:cubicBezTo>
                  <a:cubicBezTo>
                    <a:pt x="762" y="709"/>
                    <a:pt x="840" y="656"/>
                    <a:pt x="919" y="604"/>
                  </a:cubicBezTo>
                  <a:cubicBezTo>
                    <a:pt x="972" y="551"/>
                    <a:pt x="998" y="525"/>
                    <a:pt x="998" y="472"/>
                  </a:cubicBezTo>
                  <a:cubicBezTo>
                    <a:pt x="998" y="446"/>
                    <a:pt x="998" y="394"/>
                    <a:pt x="945" y="341"/>
                  </a:cubicBezTo>
                  <a:cubicBezTo>
                    <a:pt x="735" y="157"/>
                    <a:pt x="473" y="52"/>
                    <a:pt x="210" y="0"/>
                  </a:cubicBezTo>
                  <a:cubicBezTo>
                    <a:pt x="184" y="0"/>
                    <a:pt x="184" y="0"/>
                    <a:pt x="158" y="0"/>
                  </a:cubicBezTo>
                  <a:cubicBezTo>
                    <a:pt x="132" y="0"/>
                    <a:pt x="79" y="0"/>
                    <a:pt x="53" y="52"/>
                  </a:cubicBezTo>
                  <a:cubicBezTo>
                    <a:pt x="27" y="79"/>
                    <a:pt x="0" y="131"/>
                    <a:pt x="0" y="184"/>
                  </a:cubicBezTo>
                  <a:cubicBezTo>
                    <a:pt x="27" y="262"/>
                    <a:pt x="27" y="367"/>
                    <a:pt x="27" y="446"/>
                  </a:cubicBezTo>
                  <a:cubicBezTo>
                    <a:pt x="27" y="551"/>
                    <a:pt x="27" y="682"/>
                    <a:pt x="53" y="787"/>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79" name="Freeform 15">
              <a:extLst>
                <a:ext uri="{FF2B5EF4-FFF2-40B4-BE49-F238E27FC236}">
                  <a16:creationId xmlns:a16="http://schemas.microsoft.com/office/drawing/2014/main" id="{FDC2F0F1-0A8F-4974-B562-7786C7093E7A}"/>
                </a:ext>
              </a:extLst>
            </p:cNvPr>
            <p:cNvSpPr>
              <a:spLocks noChangeArrowheads="1"/>
            </p:cNvSpPr>
            <p:nvPr/>
          </p:nvSpPr>
          <p:spPr bwMode="auto">
            <a:xfrm>
              <a:off x="3252834" y="1698927"/>
              <a:ext cx="52691" cy="52691"/>
            </a:xfrm>
            <a:custGeom>
              <a:avLst/>
              <a:gdLst>
                <a:gd name="T0" fmla="*/ 0 w 683"/>
                <a:gd name="T1" fmla="*/ 341 h 683"/>
                <a:gd name="T2" fmla="*/ 0 w 683"/>
                <a:gd name="T3" fmla="*/ 341 h 683"/>
                <a:gd name="T4" fmla="*/ 341 w 683"/>
                <a:gd name="T5" fmla="*/ 682 h 683"/>
                <a:gd name="T6" fmla="*/ 682 w 683"/>
                <a:gd name="T7" fmla="*/ 341 h 683"/>
                <a:gd name="T8" fmla="*/ 341 w 683"/>
                <a:gd name="T9" fmla="*/ 0 h 683"/>
                <a:gd name="T10" fmla="*/ 0 w 683"/>
                <a:gd name="T11" fmla="*/ 341 h 683"/>
              </a:gdLst>
              <a:ahLst/>
              <a:cxnLst>
                <a:cxn ang="0">
                  <a:pos x="T0" y="T1"/>
                </a:cxn>
                <a:cxn ang="0">
                  <a:pos x="T2" y="T3"/>
                </a:cxn>
                <a:cxn ang="0">
                  <a:pos x="T4" y="T5"/>
                </a:cxn>
                <a:cxn ang="0">
                  <a:pos x="T6" y="T7"/>
                </a:cxn>
                <a:cxn ang="0">
                  <a:pos x="T8" y="T9"/>
                </a:cxn>
                <a:cxn ang="0">
                  <a:pos x="T10" y="T11"/>
                </a:cxn>
              </a:cxnLst>
              <a:rect l="0" t="0" r="r" b="b"/>
              <a:pathLst>
                <a:path w="683" h="683">
                  <a:moveTo>
                    <a:pt x="0" y="341"/>
                  </a:moveTo>
                  <a:lnTo>
                    <a:pt x="0" y="341"/>
                  </a:lnTo>
                  <a:cubicBezTo>
                    <a:pt x="0" y="551"/>
                    <a:pt x="157" y="682"/>
                    <a:pt x="341" y="682"/>
                  </a:cubicBezTo>
                  <a:cubicBezTo>
                    <a:pt x="551" y="682"/>
                    <a:pt x="682" y="551"/>
                    <a:pt x="682" y="341"/>
                  </a:cubicBezTo>
                  <a:cubicBezTo>
                    <a:pt x="682" y="157"/>
                    <a:pt x="551" y="0"/>
                    <a:pt x="341" y="0"/>
                  </a:cubicBezTo>
                  <a:cubicBezTo>
                    <a:pt x="157" y="0"/>
                    <a:pt x="0" y="157"/>
                    <a:pt x="0" y="34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80" name="Freeform 16">
              <a:extLst>
                <a:ext uri="{FF2B5EF4-FFF2-40B4-BE49-F238E27FC236}">
                  <a16:creationId xmlns:a16="http://schemas.microsoft.com/office/drawing/2014/main" id="{90116773-3A3F-47F9-80BD-8142D5964B20}"/>
                </a:ext>
              </a:extLst>
            </p:cNvPr>
            <p:cNvSpPr>
              <a:spLocks noChangeArrowheads="1"/>
            </p:cNvSpPr>
            <p:nvPr/>
          </p:nvSpPr>
          <p:spPr bwMode="auto">
            <a:xfrm>
              <a:off x="3311304" y="1664593"/>
              <a:ext cx="77167" cy="78867"/>
            </a:xfrm>
            <a:custGeom>
              <a:avLst/>
              <a:gdLst>
                <a:gd name="T0" fmla="*/ 683 w 999"/>
                <a:gd name="T1" fmla="*/ 0 h 1024"/>
                <a:gd name="T2" fmla="*/ 683 w 999"/>
                <a:gd name="T3" fmla="*/ 0 h 1024"/>
                <a:gd name="T4" fmla="*/ 551 w 999"/>
                <a:gd name="T5" fmla="*/ 52 h 1024"/>
                <a:gd name="T6" fmla="*/ 131 w 999"/>
                <a:gd name="T7" fmla="*/ 420 h 1024"/>
                <a:gd name="T8" fmla="*/ 53 w 999"/>
                <a:gd name="T9" fmla="*/ 682 h 1024"/>
                <a:gd name="T10" fmla="*/ 236 w 999"/>
                <a:gd name="T11" fmla="*/ 866 h 1024"/>
                <a:gd name="T12" fmla="*/ 525 w 999"/>
                <a:gd name="T13" fmla="*/ 945 h 1024"/>
                <a:gd name="T14" fmla="*/ 709 w 999"/>
                <a:gd name="T15" fmla="*/ 997 h 1024"/>
                <a:gd name="T16" fmla="*/ 840 w 999"/>
                <a:gd name="T17" fmla="*/ 1023 h 1024"/>
                <a:gd name="T18" fmla="*/ 840 w 999"/>
                <a:gd name="T19" fmla="*/ 1023 h 1024"/>
                <a:gd name="T20" fmla="*/ 945 w 999"/>
                <a:gd name="T21" fmla="*/ 971 h 1024"/>
                <a:gd name="T22" fmla="*/ 998 w 999"/>
                <a:gd name="T23" fmla="*/ 708 h 1024"/>
                <a:gd name="T24" fmla="*/ 840 w 999"/>
                <a:gd name="T25" fmla="*/ 105 h 1024"/>
                <a:gd name="T26" fmla="*/ 683 w 999"/>
                <a:gd name="T27" fmla="*/ 0 h 10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99" h="1024">
                  <a:moveTo>
                    <a:pt x="683" y="0"/>
                  </a:moveTo>
                  <a:lnTo>
                    <a:pt x="683" y="0"/>
                  </a:lnTo>
                  <a:cubicBezTo>
                    <a:pt x="630" y="0"/>
                    <a:pt x="578" y="26"/>
                    <a:pt x="551" y="52"/>
                  </a:cubicBezTo>
                  <a:cubicBezTo>
                    <a:pt x="420" y="184"/>
                    <a:pt x="289" y="315"/>
                    <a:pt x="131" y="420"/>
                  </a:cubicBezTo>
                  <a:cubicBezTo>
                    <a:pt x="105" y="446"/>
                    <a:pt x="0" y="551"/>
                    <a:pt x="53" y="682"/>
                  </a:cubicBezTo>
                  <a:cubicBezTo>
                    <a:pt x="79" y="813"/>
                    <a:pt x="184" y="840"/>
                    <a:pt x="236" y="866"/>
                  </a:cubicBezTo>
                  <a:cubicBezTo>
                    <a:pt x="341" y="892"/>
                    <a:pt x="446" y="918"/>
                    <a:pt x="525" y="945"/>
                  </a:cubicBezTo>
                  <a:cubicBezTo>
                    <a:pt x="709" y="997"/>
                    <a:pt x="709" y="997"/>
                    <a:pt x="709" y="997"/>
                  </a:cubicBezTo>
                  <a:cubicBezTo>
                    <a:pt x="761" y="1023"/>
                    <a:pt x="788" y="1023"/>
                    <a:pt x="840" y="1023"/>
                  </a:cubicBezTo>
                  <a:lnTo>
                    <a:pt x="840" y="1023"/>
                  </a:lnTo>
                  <a:cubicBezTo>
                    <a:pt x="893" y="1023"/>
                    <a:pt x="919" y="997"/>
                    <a:pt x="945" y="971"/>
                  </a:cubicBezTo>
                  <a:cubicBezTo>
                    <a:pt x="998" y="918"/>
                    <a:pt x="998" y="840"/>
                    <a:pt x="998" y="708"/>
                  </a:cubicBezTo>
                  <a:cubicBezTo>
                    <a:pt x="998" y="525"/>
                    <a:pt x="945" y="315"/>
                    <a:pt x="840" y="105"/>
                  </a:cubicBezTo>
                  <a:cubicBezTo>
                    <a:pt x="788" y="26"/>
                    <a:pt x="735" y="0"/>
                    <a:pt x="683" y="0"/>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81" name="Freeform 17">
              <a:extLst>
                <a:ext uri="{FF2B5EF4-FFF2-40B4-BE49-F238E27FC236}">
                  <a16:creationId xmlns:a16="http://schemas.microsoft.com/office/drawing/2014/main" id="{2215E25D-6062-4D93-B1D5-40D491F2A20D}"/>
                </a:ext>
              </a:extLst>
            </p:cNvPr>
            <p:cNvSpPr>
              <a:spLocks noChangeArrowheads="1"/>
            </p:cNvSpPr>
            <p:nvPr/>
          </p:nvSpPr>
          <p:spPr bwMode="auto">
            <a:xfrm>
              <a:off x="3232438" y="1761476"/>
              <a:ext cx="91105" cy="75127"/>
            </a:xfrm>
            <a:custGeom>
              <a:avLst/>
              <a:gdLst>
                <a:gd name="T0" fmla="*/ 1024 w 1183"/>
                <a:gd name="T1" fmla="*/ 552 h 973"/>
                <a:gd name="T2" fmla="*/ 1024 w 1183"/>
                <a:gd name="T3" fmla="*/ 552 h 973"/>
                <a:gd name="T4" fmla="*/ 788 w 1183"/>
                <a:gd name="T5" fmla="*/ 132 h 973"/>
                <a:gd name="T6" fmla="*/ 578 w 1183"/>
                <a:gd name="T7" fmla="*/ 0 h 973"/>
                <a:gd name="T8" fmla="*/ 394 w 1183"/>
                <a:gd name="T9" fmla="*/ 132 h 973"/>
                <a:gd name="T10" fmla="*/ 158 w 1183"/>
                <a:gd name="T11" fmla="*/ 552 h 973"/>
                <a:gd name="T12" fmla="*/ 79 w 1183"/>
                <a:gd name="T13" fmla="*/ 709 h 973"/>
                <a:gd name="T14" fmla="*/ 0 w 1183"/>
                <a:gd name="T15" fmla="*/ 840 h 973"/>
                <a:gd name="T16" fmla="*/ 132 w 1183"/>
                <a:gd name="T17" fmla="*/ 893 h 973"/>
                <a:gd name="T18" fmla="*/ 604 w 1183"/>
                <a:gd name="T19" fmla="*/ 972 h 973"/>
                <a:gd name="T20" fmla="*/ 1050 w 1183"/>
                <a:gd name="T21" fmla="*/ 893 h 973"/>
                <a:gd name="T22" fmla="*/ 1182 w 1183"/>
                <a:gd name="T23" fmla="*/ 840 h 973"/>
                <a:gd name="T24" fmla="*/ 1129 w 1183"/>
                <a:gd name="T25" fmla="*/ 709 h 973"/>
                <a:gd name="T26" fmla="*/ 1024 w 1183"/>
                <a:gd name="T27" fmla="*/ 552 h 9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3" h="973">
                  <a:moveTo>
                    <a:pt x="1024" y="552"/>
                  </a:moveTo>
                  <a:lnTo>
                    <a:pt x="1024" y="552"/>
                  </a:lnTo>
                  <a:cubicBezTo>
                    <a:pt x="945" y="420"/>
                    <a:pt x="867" y="263"/>
                    <a:pt x="788" y="132"/>
                  </a:cubicBezTo>
                  <a:cubicBezTo>
                    <a:pt x="762" y="53"/>
                    <a:pt x="683" y="0"/>
                    <a:pt x="578" y="0"/>
                  </a:cubicBezTo>
                  <a:cubicBezTo>
                    <a:pt x="499" y="0"/>
                    <a:pt x="447" y="53"/>
                    <a:pt x="394" y="132"/>
                  </a:cubicBezTo>
                  <a:cubicBezTo>
                    <a:pt x="315" y="263"/>
                    <a:pt x="237" y="394"/>
                    <a:pt x="158" y="552"/>
                  </a:cubicBezTo>
                  <a:cubicBezTo>
                    <a:pt x="132" y="604"/>
                    <a:pt x="105" y="657"/>
                    <a:pt x="79" y="709"/>
                  </a:cubicBezTo>
                  <a:cubicBezTo>
                    <a:pt x="0" y="840"/>
                    <a:pt x="0" y="840"/>
                    <a:pt x="0" y="840"/>
                  </a:cubicBezTo>
                  <a:cubicBezTo>
                    <a:pt x="132" y="893"/>
                    <a:pt x="132" y="893"/>
                    <a:pt x="132" y="893"/>
                  </a:cubicBezTo>
                  <a:cubicBezTo>
                    <a:pt x="315" y="945"/>
                    <a:pt x="447" y="972"/>
                    <a:pt x="604" y="972"/>
                  </a:cubicBezTo>
                  <a:cubicBezTo>
                    <a:pt x="762" y="972"/>
                    <a:pt x="893" y="945"/>
                    <a:pt x="1050" y="893"/>
                  </a:cubicBezTo>
                  <a:cubicBezTo>
                    <a:pt x="1182" y="840"/>
                    <a:pt x="1182" y="840"/>
                    <a:pt x="1182" y="840"/>
                  </a:cubicBezTo>
                  <a:cubicBezTo>
                    <a:pt x="1129" y="709"/>
                    <a:pt x="1129" y="709"/>
                    <a:pt x="1129" y="709"/>
                  </a:cubicBezTo>
                  <a:cubicBezTo>
                    <a:pt x="1077" y="657"/>
                    <a:pt x="1050" y="604"/>
                    <a:pt x="1024" y="552"/>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82" name="Freeform 18">
              <a:extLst>
                <a:ext uri="{FF2B5EF4-FFF2-40B4-BE49-F238E27FC236}">
                  <a16:creationId xmlns:a16="http://schemas.microsoft.com/office/drawing/2014/main" id="{3EE45385-4311-47D3-8095-C9D33F4ADC63}"/>
                </a:ext>
              </a:extLst>
            </p:cNvPr>
            <p:cNvSpPr>
              <a:spLocks noChangeArrowheads="1"/>
            </p:cNvSpPr>
            <p:nvPr/>
          </p:nvSpPr>
          <p:spPr bwMode="auto">
            <a:xfrm>
              <a:off x="3040370" y="1486463"/>
              <a:ext cx="473539" cy="457223"/>
            </a:xfrm>
            <a:custGeom>
              <a:avLst/>
              <a:gdLst>
                <a:gd name="T0" fmla="*/ 6116 w 6143"/>
                <a:gd name="T1" fmla="*/ 3569 h 5933"/>
                <a:gd name="T2" fmla="*/ 5302 w 6143"/>
                <a:gd name="T3" fmla="*/ 1024 h 5933"/>
                <a:gd name="T4" fmla="*/ 2835 w 6143"/>
                <a:gd name="T5" fmla="*/ 79 h 5933"/>
                <a:gd name="T6" fmla="*/ 525 w 6143"/>
                <a:gd name="T7" fmla="*/ 1418 h 5933"/>
                <a:gd name="T8" fmla="*/ 131 w 6143"/>
                <a:gd name="T9" fmla="*/ 3989 h 5933"/>
                <a:gd name="T10" fmla="*/ 1942 w 6143"/>
                <a:gd name="T11" fmla="*/ 5932 h 5933"/>
                <a:gd name="T12" fmla="*/ 4226 w 6143"/>
                <a:gd name="T13" fmla="*/ 5932 h 5933"/>
                <a:gd name="T14" fmla="*/ 4751 w 6143"/>
                <a:gd name="T15" fmla="*/ 5538 h 5933"/>
                <a:gd name="T16" fmla="*/ 6116 w 6143"/>
                <a:gd name="T17" fmla="*/ 3569 h 5933"/>
                <a:gd name="T18" fmla="*/ 5302 w 6143"/>
                <a:gd name="T19" fmla="*/ 3596 h 5933"/>
                <a:gd name="T20" fmla="*/ 4961 w 6143"/>
                <a:gd name="T21" fmla="*/ 3622 h 5933"/>
                <a:gd name="T22" fmla="*/ 4620 w 6143"/>
                <a:gd name="T23" fmla="*/ 3674 h 5933"/>
                <a:gd name="T24" fmla="*/ 3937 w 6143"/>
                <a:gd name="T25" fmla="*/ 4646 h 5933"/>
                <a:gd name="T26" fmla="*/ 4121 w 6143"/>
                <a:gd name="T27" fmla="*/ 4961 h 5933"/>
                <a:gd name="T28" fmla="*/ 3911 w 6143"/>
                <a:gd name="T29" fmla="*/ 5092 h 5933"/>
                <a:gd name="T30" fmla="*/ 3753 w 6143"/>
                <a:gd name="T31" fmla="*/ 4751 h 5933"/>
                <a:gd name="T32" fmla="*/ 2625 w 6143"/>
                <a:gd name="T33" fmla="*/ 4672 h 5933"/>
                <a:gd name="T34" fmla="*/ 2310 w 6143"/>
                <a:gd name="T35" fmla="*/ 4987 h 5933"/>
                <a:gd name="T36" fmla="*/ 2073 w 6143"/>
                <a:gd name="T37" fmla="*/ 5118 h 5933"/>
                <a:gd name="T38" fmla="*/ 2152 w 6143"/>
                <a:gd name="T39" fmla="*/ 4751 h 5933"/>
                <a:gd name="T40" fmla="*/ 2178 w 6143"/>
                <a:gd name="T41" fmla="*/ 4462 h 5933"/>
                <a:gd name="T42" fmla="*/ 1365 w 6143"/>
                <a:gd name="T43" fmla="*/ 3569 h 5933"/>
                <a:gd name="T44" fmla="*/ 1023 w 6143"/>
                <a:gd name="T45" fmla="*/ 3674 h 5933"/>
                <a:gd name="T46" fmla="*/ 971 w 6143"/>
                <a:gd name="T47" fmla="*/ 3438 h 5933"/>
                <a:gd name="T48" fmla="*/ 1443 w 6143"/>
                <a:gd name="T49" fmla="*/ 3176 h 5933"/>
                <a:gd name="T50" fmla="*/ 1601 w 6143"/>
                <a:gd name="T51" fmla="*/ 2047 h 5933"/>
                <a:gd name="T52" fmla="*/ 1312 w 6143"/>
                <a:gd name="T53" fmla="*/ 1837 h 5933"/>
                <a:gd name="T54" fmla="*/ 1470 w 6143"/>
                <a:gd name="T55" fmla="*/ 1627 h 5933"/>
                <a:gd name="T56" fmla="*/ 1706 w 6143"/>
                <a:gd name="T57" fmla="*/ 1890 h 5933"/>
                <a:gd name="T58" fmla="*/ 2808 w 6143"/>
                <a:gd name="T59" fmla="*/ 1470 h 5933"/>
                <a:gd name="T60" fmla="*/ 2940 w 6143"/>
                <a:gd name="T61" fmla="*/ 998 h 5933"/>
                <a:gd name="T62" fmla="*/ 3123 w 6143"/>
                <a:gd name="T63" fmla="*/ 840 h 5933"/>
                <a:gd name="T64" fmla="*/ 3176 w 6143"/>
                <a:gd name="T65" fmla="*/ 1260 h 5933"/>
                <a:gd name="T66" fmla="*/ 4173 w 6143"/>
                <a:gd name="T67" fmla="*/ 1864 h 5933"/>
                <a:gd name="T68" fmla="*/ 4620 w 6143"/>
                <a:gd name="T69" fmla="*/ 1680 h 5933"/>
                <a:gd name="T70" fmla="*/ 4882 w 6143"/>
                <a:gd name="T71" fmla="*/ 1732 h 5933"/>
                <a:gd name="T72" fmla="*/ 4541 w 6143"/>
                <a:gd name="T73" fmla="*/ 2021 h 5933"/>
                <a:gd name="T74" fmla="*/ 4698 w 6143"/>
                <a:gd name="T75" fmla="*/ 3228 h 5933"/>
                <a:gd name="T76" fmla="*/ 5066 w 6143"/>
                <a:gd name="T77" fmla="*/ 3438 h 5933"/>
                <a:gd name="T78" fmla="*/ 5302 w 6143"/>
                <a:gd name="T79" fmla="*/ 3596 h 59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143" h="5933">
                  <a:moveTo>
                    <a:pt x="6116" y="3569"/>
                  </a:moveTo>
                  <a:lnTo>
                    <a:pt x="6116" y="3569"/>
                  </a:lnTo>
                  <a:cubicBezTo>
                    <a:pt x="5932" y="2861"/>
                    <a:pt x="5775" y="2126"/>
                    <a:pt x="5617" y="1391"/>
                  </a:cubicBezTo>
                  <a:cubicBezTo>
                    <a:pt x="5565" y="1234"/>
                    <a:pt x="5460" y="1103"/>
                    <a:pt x="5302" y="1024"/>
                  </a:cubicBezTo>
                  <a:cubicBezTo>
                    <a:pt x="4646" y="709"/>
                    <a:pt x="3990" y="394"/>
                    <a:pt x="3307" y="79"/>
                  </a:cubicBezTo>
                  <a:cubicBezTo>
                    <a:pt x="3150" y="0"/>
                    <a:pt x="2992" y="0"/>
                    <a:pt x="2835" y="79"/>
                  </a:cubicBezTo>
                  <a:cubicBezTo>
                    <a:pt x="2178" y="394"/>
                    <a:pt x="1522" y="709"/>
                    <a:pt x="866" y="1024"/>
                  </a:cubicBezTo>
                  <a:cubicBezTo>
                    <a:pt x="682" y="1103"/>
                    <a:pt x="577" y="1234"/>
                    <a:pt x="525" y="1418"/>
                  </a:cubicBezTo>
                  <a:cubicBezTo>
                    <a:pt x="367" y="2126"/>
                    <a:pt x="210" y="2861"/>
                    <a:pt x="52" y="3569"/>
                  </a:cubicBezTo>
                  <a:cubicBezTo>
                    <a:pt x="0" y="3727"/>
                    <a:pt x="26" y="3858"/>
                    <a:pt x="131" y="3989"/>
                  </a:cubicBezTo>
                  <a:cubicBezTo>
                    <a:pt x="603" y="4567"/>
                    <a:pt x="1076" y="5171"/>
                    <a:pt x="1548" y="5748"/>
                  </a:cubicBezTo>
                  <a:cubicBezTo>
                    <a:pt x="1653" y="5879"/>
                    <a:pt x="1785" y="5932"/>
                    <a:pt x="1942" y="5932"/>
                  </a:cubicBezTo>
                  <a:cubicBezTo>
                    <a:pt x="2336" y="5932"/>
                    <a:pt x="2703" y="5932"/>
                    <a:pt x="3071" y="5932"/>
                  </a:cubicBezTo>
                  <a:cubicBezTo>
                    <a:pt x="3465" y="5932"/>
                    <a:pt x="3832" y="5932"/>
                    <a:pt x="4226" y="5932"/>
                  </a:cubicBezTo>
                  <a:cubicBezTo>
                    <a:pt x="4383" y="5932"/>
                    <a:pt x="4488" y="5879"/>
                    <a:pt x="4593" y="5748"/>
                  </a:cubicBezTo>
                  <a:cubicBezTo>
                    <a:pt x="4646" y="5696"/>
                    <a:pt x="4698" y="5617"/>
                    <a:pt x="4751" y="5538"/>
                  </a:cubicBezTo>
                  <a:cubicBezTo>
                    <a:pt x="5171" y="5013"/>
                    <a:pt x="5591" y="4514"/>
                    <a:pt x="6011" y="3989"/>
                  </a:cubicBezTo>
                  <a:cubicBezTo>
                    <a:pt x="6116" y="3858"/>
                    <a:pt x="6142" y="3727"/>
                    <a:pt x="6116" y="3569"/>
                  </a:cubicBezTo>
                  <a:close/>
                  <a:moveTo>
                    <a:pt x="5302" y="3596"/>
                  </a:moveTo>
                  <a:lnTo>
                    <a:pt x="5302" y="3596"/>
                  </a:lnTo>
                  <a:cubicBezTo>
                    <a:pt x="5276" y="3674"/>
                    <a:pt x="5223" y="3701"/>
                    <a:pt x="5145" y="3674"/>
                  </a:cubicBezTo>
                  <a:cubicBezTo>
                    <a:pt x="5066" y="3674"/>
                    <a:pt x="5013" y="3648"/>
                    <a:pt x="4961" y="3622"/>
                  </a:cubicBezTo>
                  <a:cubicBezTo>
                    <a:pt x="4908" y="3596"/>
                    <a:pt x="4856" y="3569"/>
                    <a:pt x="4803" y="3569"/>
                  </a:cubicBezTo>
                  <a:cubicBezTo>
                    <a:pt x="4725" y="3569"/>
                    <a:pt x="4646" y="3569"/>
                    <a:pt x="4620" y="3674"/>
                  </a:cubicBezTo>
                  <a:cubicBezTo>
                    <a:pt x="4488" y="3989"/>
                    <a:pt x="4278" y="4252"/>
                    <a:pt x="4016" y="4436"/>
                  </a:cubicBezTo>
                  <a:cubicBezTo>
                    <a:pt x="3911" y="4488"/>
                    <a:pt x="3911" y="4567"/>
                    <a:pt x="3937" y="4646"/>
                  </a:cubicBezTo>
                  <a:cubicBezTo>
                    <a:pt x="3963" y="4724"/>
                    <a:pt x="4016" y="4803"/>
                    <a:pt x="4068" y="4882"/>
                  </a:cubicBezTo>
                  <a:cubicBezTo>
                    <a:pt x="4095" y="4908"/>
                    <a:pt x="4121" y="4934"/>
                    <a:pt x="4121" y="4961"/>
                  </a:cubicBezTo>
                  <a:cubicBezTo>
                    <a:pt x="4147" y="5039"/>
                    <a:pt x="4147" y="5092"/>
                    <a:pt x="4068" y="5144"/>
                  </a:cubicBezTo>
                  <a:cubicBezTo>
                    <a:pt x="4016" y="5171"/>
                    <a:pt x="3963" y="5144"/>
                    <a:pt x="3911" y="5092"/>
                  </a:cubicBezTo>
                  <a:cubicBezTo>
                    <a:pt x="3885" y="5039"/>
                    <a:pt x="3858" y="4987"/>
                    <a:pt x="3858" y="4934"/>
                  </a:cubicBezTo>
                  <a:cubicBezTo>
                    <a:pt x="3832" y="4882"/>
                    <a:pt x="3806" y="4803"/>
                    <a:pt x="3753" y="4751"/>
                  </a:cubicBezTo>
                  <a:cubicBezTo>
                    <a:pt x="3727" y="4672"/>
                    <a:pt x="3675" y="4619"/>
                    <a:pt x="3570" y="4646"/>
                  </a:cubicBezTo>
                  <a:cubicBezTo>
                    <a:pt x="3255" y="4751"/>
                    <a:pt x="2940" y="4751"/>
                    <a:pt x="2625" y="4672"/>
                  </a:cubicBezTo>
                  <a:cubicBezTo>
                    <a:pt x="2493" y="4619"/>
                    <a:pt x="2441" y="4646"/>
                    <a:pt x="2388" y="4751"/>
                  </a:cubicBezTo>
                  <a:cubicBezTo>
                    <a:pt x="2362" y="4829"/>
                    <a:pt x="2336" y="4908"/>
                    <a:pt x="2310" y="4987"/>
                  </a:cubicBezTo>
                  <a:cubicBezTo>
                    <a:pt x="2283" y="5013"/>
                    <a:pt x="2283" y="5039"/>
                    <a:pt x="2257" y="5066"/>
                  </a:cubicBezTo>
                  <a:cubicBezTo>
                    <a:pt x="2205" y="5118"/>
                    <a:pt x="2152" y="5171"/>
                    <a:pt x="2073" y="5118"/>
                  </a:cubicBezTo>
                  <a:cubicBezTo>
                    <a:pt x="1995" y="5092"/>
                    <a:pt x="1995" y="5013"/>
                    <a:pt x="2047" y="4934"/>
                  </a:cubicBezTo>
                  <a:cubicBezTo>
                    <a:pt x="2073" y="4882"/>
                    <a:pt x="2126" y="4803"/>
                    <a:pt x="2152" y="4751"/>
                  </a:cubicBezTo>
                  <a:cubicBezTo>
                    <a:pt x="2205" y="4672"/>
                    <a:pt x="2231" y="4593"/>
                    <a:pt x="2231" y="4514"/>
                  </a:cubicBezTo>
                  <a:cubicBezTo>
                    <a:pt x="2231" y="4488"/>
                    <a:pt x="2205" y="4462"/>
                    <a:pt x="2178" y="4462"/>
                  </a:cubicBezTo>
                  <a:cubicBezTo>
                    <a:pt x="1890" y="4252"/>
                    <a:pt x="1653" y="3989"/>
                    <a:pt x="1548" y="3648"/>
                  </a:cubicBezTo>
                  <a:cubicBezTo>
                    <a:pt x="1496" y="3569"/>
                    <a:pt x="1417" y="3569"/>
                    <a:pt x="1365" y="3569"/>
                  </a:cubicBezTo>
                  <a:cubicBezTo>
                    <a:pt x="1286" y="3569"/>
                    <a:pt x="1207" y="3622"/>
                    <a:pt x="1155" y="3648"/>
                  </a:cubicBezTo>
                  <a:cubicBezTo>
                    <a:pt x="1102" y="3648"/>
                    <a:pt x="1076" y="3674"/>
                    <a:pt x="1023" y="3674"/>
                  </a:cubicBezTo>
                  <a:cubicBezTo>
                    <a:pt x="945" y="3701"/>
                    <a:pt x="866" y="3674"/>
                    <a:pt x="840" y="3596"/>
                  </a:cubicBezTo>
                  <a:cubicBezTo>
                    <a:pt x="840" y="3517"/>
                    <a:pt x="892" y="3438"/>
                    <a:pt x="971" y="3438"/>
                  </a:cubicBezTo>
                  <a:cubicBezTo>
                    <a:pt x="1076" y="3412"/>
                    <a:pt x="1155" y="3412"/>
                    <a:pt x="1260" y="3386"/>
                  </a:cubicBezTo>
                  <a:cubicBezTo>
                    <a:pt x="1417" y="3360"/>
                    <a:pt x="1443" y="3333"/>
                    <a:pt x="1443" y="3176"/>
                  </a:cubicBezTo>
                  <a:cubicBezTo>
                    <a:pt x="1417" y="2835"/>
                    <a:pt x="1470" y="2546"/>
                    <a:pt x="1653" y="2257"/>
                  </a:cubicBezTo>
                  <a:cubicBezTo>
                    <a:pt x="1706" y="2152"/>
                    <a:pt x="1680" y="2100"/>
                    <a:pt x="1601" y="2047"/>
                  </a:cubicBezTo>
                  <a:cubicBezTo>
                    <a:pt x="1548" y="1995"/>
                    <a:pt x="1470" y="1942"/>
                    <a:pt x="1417" y="1916"/>
                  </a:cubicBezTo>
                  <a:cubicBezTo>
                    <a:pt x="1365" y="1890"/>
                    <a:pt x="1338" y="1864"/>
                    <a:pt x="1312" y="1837"/>
                  </a:cubicBezTo>
                  <a:cubicBezTo>
                    <a:pt x="1260" y="1785"/>
                    <a:pt x="1233" y="1706"/>
                    <a:pt x="1286" y="1654"/>
                  </a:cubicBezTo>
                  <a:cubicBezTo>
                    <a:pt x="1338" y="1601"/>
                    <a:pt x="1391" y="1601"/>
                    <a:pt x="1470" y="1627"/>
                  </a:cubicBezTo>
                  <a:cubicBezTo>
                    <a:pt x="1496" y="1654"/>
                    <a:pt x="1522" y="1706"/>
                    <a:pt x="1548" y="1732"/>
                  </a:cubicBezTo>
                  <a:cubicBezTo>
                    <a:pt x="1601" y="1785"/>
                    <a:pt x="1653" y="1837"/>
                    <a:pt x="1706" y="1890"/>
                  </a:cubicBezTo>
                  <a:cubicBezTo>
                    <a:pt x="1811" y="1942"/>
                    <a:pt x="1863" y="1942"/>
                    <a:pt x="1942" y="1864"/>
                  </a:cubicBezTo>
                  <a:cubicBezTo>
                    <a:pt x="2205" y="1654"/>
                    <a:pt x="2467" y="1496"/>
                    <a:pt x="2808" y="1470"/>
                  </a:cubicBezTo>
                  <a:cubicBezTo>
                    <a:pt x="2913" y="1444"/>
                    <a:pt x="2966" y="1365"/>
                    <a:pt x="2966" y="1234"/>
                  </a:cubicBezTo>
                  <a:cubicBezTo>
                    <a:pt x="2966" y="1155"/>
                    <a:pt x="2940" y="1076"/>
                    <a:pt x="2940" y="998"/>
                  </a:cubicBezTo>
                  <a:cubicBezTo>
                    <a:pt x="2940" y="919"/>
                    <a:pt x="2940" y="866"/>
                    <a:pt x="2992" y="840"/>
                  </a:cubicBezTo>
                  <a:cubicBezTo>
                    <a:pt x="3045" y="814"/>
                    <a:pt x="3097" y="788"/>
                    <a:pt x="3123" y="840"/>
                  </a:cubicBezTo>
                  <a:cubicBezTo>
                    <a:pt x="3202" y="866"/>
                    <a:pt x="3202" y="919"/>
                    <a:pt x="3202" y="998"/>
                  </a:cubicBezTo>
                  <a:cubicBezTo>
                    <a:pt x="3176" y="1076"/>
                    <a:pt x="3176" y="1181"/>
                    <a:pt x="3176" y="1260"/>
                  </a:cubicBezTo>
                  <a:cubicBezTo>
                    <a:pt x="3150" y="1391"/>
                    <a:pt x="3202" y="1444"/>
                    <a:pt x="3333" y="1470"/>
                  </a:cubicBezTo>
                  <a:cubicBezTo>
                    <a:pt x="3648" y="1523"/>
                    <a:pt x="3937" y="1654"/>
                    <a:pt x="4173" y="1864"/>
                  </a:cubicBezTo>
                  <a:cubicBezTo>
                    <a:pt x="4252" y="1969"/>
                    <a:pt x="4305" y="1969"/>
                    <a:pt x="4410" y="1890"/>
                  </a:cubicBezTo>
                  <a:cubicBezTo>
                    <a:pt x="4488" y="1837"/>
                    <a:pt x="4541" y="1759"/>
                    <a:pt x="4620" y="1680"/>
                  </a:cubicBezTo>
                  <a:cubicBezTo>
                    <a:pt x="4672" y="1654"/>
                    <a:pt x="4725" y="1601"/>
                    <a:pt x="4803" y="1627"/>
                  </a:cubicBezTo>
                  <a:cubicBezTo>
                    <a:pt x="4830" y="1654"/>
                    <a:pt x="4856" y="1680"/>
                    <a:pt x="4882" y="1732"/>
                  </a:cubicBezTo>
                  <a:cubicBezTo>
                    <a:pt x="4882" y="1811"/>
                    <a:pt x="4830" y="1864"/>
                    <a:pt x="4777" y="1890"/>
                  </a:cubicBezTo>
                  <a:cubicBezTo>
                    <a:pt x="4698" y="1942"/>
                    <a:pt x="4620" y="1969"/>
                    <a:pt x="4541" y="2021"/>
                  </a:cubicBezTo>
                  <a:cubicBezTo>
                    <a:pt x="4436" y="2100"/>
                    <a:pt x="4436" y="2179"/>
                    <a:pt x="4488" y="2284"/>
                  </a:cubicBezTo>
                  <a:cubicBezTo>
                    <a:pt x="4646" y="2572"/>
                    <a:pt x="4725" y="2887"/>
                    <a:pt x="4698" y="3228"/>
                  </a:cubicBezTo>
                  <a:cubicBezTo>
                    <a:pt x="4698" y="3333"/>
                    <a:pt x="4751" y="3386"/>
                    <a:pt x="4830" y="3386"/>
                  </a:cubicBezTo>
                  <a:cubicBezTo>
                    <a:pt x="4908" y="3412"/>
                    <a:pt x="4987" y="3412"/>
                    <a:pt x="5066" y="3438"/>
                  </a:cubicBezTo>
                  <a:cubicBezTo>
                    <a:pt x="5118" y="3438"/>
                    <a:pt x="5171" y="3438"/>
                    <a:pt x="5223" y="3465"/>
                  </a:cubicBezTo>
                  <a:cubicBezTo>
                    <a:pt x="5276" y="3491"/>
                    <a:pt x="5328" y="3543"/>
                    <a:pt x="5302" y="3596"/>
                  </a:cubicBezTo>
                  <a:close/>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83" name="Freeform 19">
              <a:extLst>
                <a:ext uri="{FF2B5EF4-FFF2-40B4-BE49-F238E27FC236}">
                  <a16:creationId xmlns:a16="http://schemas.microsoft.com/office/drawing/2014/main" id="{3760B800-0E87-4DBF-880F-8E1546E850AE}"/>
                </a:ext>
              </a:extLst>
            </p:cNvPr>
            <p:cNvSpPr>
              <a:spLocks noChangeArrowheads="1"/>
            </p:cNvSpPr>
            <p:nvPr/>
          </p:nvSpPr>
          <p:spPr bwMode="auto">
            <a:xfrm>
              <a:off x="3301446" y="1739380"/>
              <a:ext cx="82946" cy="84986"/>
            </a:xfrm>
            <a:custGeom>
              <a:avLst/>
              <a:gdLst>
                <a:gd name="T0" fmla="*/ 892 w 1077"/>
                <a:gd name="T1" fmla="*/ 131 h 1103"/>
                <a:gd name="T2" fmla="*/ 892 w 1077"/>
                <a:gd name="T3" fmla="*/ 131 h 1103"/>
                <a:gd name="T4" fmla="*/ 630 w 1077"/>
                <a:gd name="T5" fmla="*/ 79 h 1103"/>
                <a:gd name="T6" fmla="*/ 315 w 1077"/>
                <a:gd name="T7" fmla="*/ 26 h 1103"/>
                <a:gd name="T8" fmla="*/ 52 w 1077"/>
                <a:gd name="T9" fmla="*/ 131 h 1103"/>
                <a:gd name="T10" fmla="*/ 52 w 1077"/>
                <a:gd name="T11" fmla="*/ 367 h 1103"/>
                <a:gd name="T12" fmla="*/ 236 w 1077"/>
                <a:gd name="T13" fmla="*/ 787 h 1103"/>
                <a:gd name="T14" fmla="*/ 367 w 1077"/>
                <a:gd name="T15" fmla="*/ 1102 h 1103"/>
                <a:gd name="T16" fmla="*/ 472 w 1077"/>
                <a:gd name="T17" fmla="*/ 1023 h 1103"/>
                <a:gd name="T18" fmla="*/ 1024 w 1077"/>
                <a:gd name="T19" fmla="*/ 367 h 1103"/>
                <a:gd name="T20" fmla="*/ 1024 w 1077"/>
                <a:gd name="T21" fmla="*/ 367 h 1103"/>
                <a:gd name="T22" fmla="*/ 1024 w 1077"/>
                <a:gd name="T23" fmla="*/ 210 h 1103"/>
                <a:gd name="T24" fmla="*/ 892 w 1077"/>
                <a:gd name="T25" fmla="*/ 131 h 1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77" h="1103">
                  <a:moveTo>
                    <a:pt x="892" y="131"/>
                  </a:moveTo>
                  <a:lnTo>
                    <a:pt x="892" y="131"/>
                  </a:lnTo>
                  <a:cubicBezTo>
                    <a:pt x="814" y="105"/>
                    <a:pt x="735" y="105"/>
                    <a:pt x="630" y="79"/>
                  </a:cubicBezTo>
                  <a:cubicBezTo>
                    <a:pt x="525" y="52"/>
                    <a:pt x="420" y="52"/>
                    <a:pt x="315" y="26"/>
                  </a:cubicBezTo>
                  <a:cubicBezTo>
                    <a:pt x="210" y="0"/>
                    <a:pt x="105" y="52"/>
                    <a:pt x="52" y="131"/>
                  </a:cubicBezTo>
                  <a:cubicBezTo>
                    <a:pt x="26" y="184"/>
                    <a:pt x="0" y="288"/>
                    <a:pt x="52" y="367"/>
                  </a:cubicBezTo>
                  <a:cubicBezTo>
                    <a:pt x="105" y="498"/>
                    <a:pt x="157" y="656"/>
                    <a:pt x="236" y="787"/>
                  </a:cubicBezTo>
                  <a:cubicBezTo>
                    <a:pt x="367" y="1102"/>
                    <a:pt x="367" y="1102"/>
                    <a:pt x="367" y="1102"/>
                  </a:cubicBezTo>
                  <a:cubicBezTo>
                    <a:pt x="472" y="1023"/>
                    <a:pt x="472" y="1023"/>
                    <a:pt x="472" y="1023"/>
                  </a:cubicBezTo>
                  <a:cubicBezTo>
                    <a:pt x="735" y="840"/>
                    <a:pt x="919" y="630"/>
                    <a:pt x="1024" y="367"/>
                  </a:cubicBezTo>
                  <a:lnTo>
                    <a:pt x="1024" y="367"/>
                  </a:lnTo>
                  <a:cubicBezTo>
                    <a:pt x="1050" y="341"/>
                    <a:pt x="1076" y="288"/>
                    <a:pt x="1024" y="210"/>
                  </a:cubicBezTo>
                  <a:cubicBezTo>
                    <a:pt x="1024" y="157"/>
                    <a:pt x="971" y="131"/>
                    <a:pt x="892" y="131"/>
                  </a:cubicBezTo>
                </a:path>
              </a:pathLst>
            </a:custGeom>
            <a:solidFill>
              <a:srgbClr val="3998D5"/>
            </a:solidFill>
            <a:ln w="9525" cap="flat">
              <a:solidFill>
                <a:srgbClr val="FFFFFF"/>
              </a:solidFill>
              <a:bevel/>
              <a:headEnd/>
              <a:tailEnd/>
            </a:ln>
            <a:effectLst/>
            <a:extLs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grpSp>
    </p:spTree>
    <p:extLst>
      <p:ext uri="{BB962C8B-B14F-4D97-AF65-F5344CB8AC3E}">
        <p14:creationId xmlns:p14="http://schemas.microsoft.com/office/powerpoint/2010/main" val="1243664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EF4383E2-6A7B-4B98-93A6-74135FC58D30}"/>
              </a:ext>
            </a:extLst>
          </p:cNvPr>
          <p:cNvSpPr/>
          <p:nvPr/>
        </p:nvSpPr>
        <p:spPr>
          <a:xfrm>
            <a:off x="7264041" y="155157"/>
            <a:ext cx="1312218" cy="8143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p:cNvSpPr>
            <a:spLocks noGrp="1"/>
          </p:cNvSpPr>
          <p:nvPr>
            <p:ph type="title"/>
          </p:nvPr>
        </p:nvSpPr>
        <p:spPr/>
        <p:txBody>
          <a:bodyPr/>
          <a:lstStyle/>
          <a:p>
            <a:endParaRPr lang="nl-NL"/>
          </a:p>
        </p:txBody>
      </p:sp>
      <p:pic>
        <p:nvPicPr>
          <p:cNvPr id="6" name="Snagit_PPT36AD"/>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3445" y="540000"/>
            <a:ext cx="8445245" cy="4037883"/>
          </a:xfrm>
          <a:prstGeom prst="rect">
            <a:avLst/>
          </a:prstGeom>
          <a:ln>
            <a:noFill/>
          </a:ln>
          <a:effectLst>
            <a:outerShdw blurRad="292100" dist="139700" dir="2700000" algn="tl" rotWithShape="0">
              <a:srgbClr val="333333">
                <a:alpha val="65000"/>
              </a:srgbClr>
            </a:outerShdw>
          </a:effectLst>
        </p:spPr>
      </p:pic>
      <p:sp>
        <p:nvSpPr>
          <p:cNvPr id="4" name="Footer Placeholder 3"/>
          <p:cNvSpPr>
            <a:spLocks noGrp="1"/>
          </p:cNvSpPr>
          <p:nvPr>
            <p:ph type="ftr" sz="quarter" idx="11"/>
          </p:nvPr>
        </p:nvSpPr>
        <p:spPr/>
        <p:txBody>
          <a:bodyPr/>
          <a:lstStyle/>
          <a:p>
            <a:r>
              <a:rPr lang="en-US"/>
              <a:t>Microservices &amp; SCS Architecture &amp; Platform - architecture brainstorm</a:t>
            </a:r>
            <a:endParaRPr lang="nl-NL" dirty="0"/>
          </a:p>
        </p:txBody>
      </p:sp>
      <p:sp>
        <p:nvSpPr>
          <p:cNvPr id="5" name="Slide Number Placeholder 4"/>
          <p:cNvSpPr>
            <a:spLocks noGrp="1"/>
          </p:cNvSpPr>
          <p:nvPr>
            <p:ph type="sldNum" sz="quarter" idx="12"/>
          </p:nvPr>
        </p:nvSpPr>
        <p:spPr/>
        <p:txBody>
          <a:bodyPr/>
          <a:lstStyle/>
          <a:p>
            <a:fld id="{14F1411D-0280-154F-AEAC-4C20B7AA46B2}" type="slidenum">
              <a:rPr lang="nl-NL" smtClean="0"/>
              <a:t>88</a:t>
            </a:fld>
            <a:endParaRPr lang="nl-NL"/>
          </a:p>
        </p:txBody>
      </p:sp>
      <p:grpSp>
        <p:nvGrpSpPr>
          <p:cNvPr id="7" name="Group 6">
            <a:extLst>
              <a:ext uri="{FF2B5EF4-FFF2-40B4-BE49-F238E27FC236}">
                <a16:creationId xmlns:a16="http://schemas.microsoft.com/office/drawing/2014/main" id="{0E4270E8-9F10-4A02-BFAC-3D4B360DF1BD}"/>
              </a:ext>
            </a:extLst>
          </p:cNvPr>
          <p:cNvGrpSpPr>
            <a:grpSpLocks noChangeAspect="1"/>
          </p:cNvGrpSpPr>
          <p:nvPr/>
        </p:nvGrpSpPr>
        <p:grpSpPr>
          <a:xfrm>
            <a:off x="8411624" y="31500"/>
            <a:ext cx="688094" cy="566277"/>
            <a:chOff x="5612957" y="941"/>
            <a:chExt cx="2108322" cy="1735063"/>
          </a:xfrm>
        </p:grpSpPr>
        <p:sp>
          <p:nvSpPr>
            <p:cNvPr id="8" name="Freeform 38">
              <a:extLst>
                <a:ext uri="{FF2B5EF4-FFF2-40B4-BE49-F238E27FC236}">
                  <a16:creationId xmlns:a16="http://schemas.microsoft.com/office/drawing/2014/main" id="{BE724F12-3144-45F2-972C-CE102829FBC3}"/>
                </a:ext>
              </a:extLst>
            </p:cNvPr>
            <p:cNvSpPr>
              <a:spLocks noChangeArrowheads="1"/>
            </p:cNvSpPr>
            <p:nvPr/>
          </p:nvSpPr>
          <p:spPr bwMode="auto">
            <a:xfrm>
              <a:off x="6488928" y="902190"/>
              <a:ext cx="173499" cy="173499"/>
            </a:xfrm>
            <a:custGeom>
              <a:avLst/>
              <a:gdLst>
                <a:gd name="T0" fmla="*/ 0 w 2251"/>
                <a:gd name="T1" fmla="*/ 0 h 2251"/>
                <a:gd name="T2" fmla="*/ 0 w 2251"/>
                <a:gd name="T3" fmla="*/ 0 h 2251"/>
                <a:gd name="T4" fmla="*/ 0 w 2251"/>
                <a:gd name="T5" fmla="*/ 2250 h 2251"/>
                <a:gd name="T6" fmla="*/ 2250 w 2251"/>
                <a:gd name="T7" fmla="*/ 2250 h 2251"/>
                <a:gd name="T8" fmla="*/ 2250 w 2251"/>
                <a:gd name="T9" fmla="*/ 0 h 2251"/>
                <a:gd name="T10" fmla="*/ 0 w 2251"/>
                <a:gd name="T11" fmla="*/ 0 h 2251"/>
                <a:gd name="T12" fmla="*/ 1138 w 2251"/>
                <a:gd name="T13" fmla="*/ 1804 h 2251"/>
                <a:gd name="T14" fmla="*/ 1138 w 2251"/>
                <a:gd name="T15" fmla="*/ 1804 h 2251"/>
                <a:gd name="T16" fmla="*/ 395 w 2251"/>
                <a:gd name="T17" fmla="*/ 1087 h 2251"/>
                <a:gd name="T18" fmla="*/ 1138 w 2251"/>
                <a:gd name="T19" fmla="*/ 344 h 2251"/>
                <a:gd name="T20" fmla="*/ 1879 w 2251"/>
                <a:gd name="T21" fmla="*/ 1087 h 2251"/>
                <a:gd name="T22" fmla="*/ 1138 w 2251"/>
                <a:gd name="T23" fmla="*/ 180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1">
                  <a:moveTo>
                    <a:pt x="0" y="0"/>
                  </a:moveTo>
                  <a:lnTo>
                    <a:pt x="0" y="0"/>
                  </a:lnTo>
                  <a:cubicBezTo>
                    <a:pt x="0" y="2250"/>
                    <a:pt x="0" y="2250"/>
                    <a:pt x="0" y="2250"/>
                  </a:cubicBezTo>
                  <a:cubicBezTo>
                    <a:pt x="2250" y="2250"/>
                    <a:pt x="2250" y="2250"/>
                    <a:pt x="2250" y="2250"/>
                  </a:cubicBezTo>
                  <a:cubicBezTo>
                    <a:pt x="2250" y="0"/>
                    <a:pt x="2250" y="0"/>
                    <a:pt x="2250" y="0"/>
                  </a:cubicBezTo>
                  <a:lnTo>
                    <a:pt x="0" y="0"/>
                  </a:lnTo>
                  <a:close/>
                  <a:moveTo>
                    <a:pt x="1138" y="1804"/>
                  </a:moveTo>
                  <a:lnTo>
                    <a:pt x="1138" y="1804"/>
                  </a:lnTo>
                  <a:cubicBezTo>
                    <a:pt x="742" y="1804"/>
                    <a:pt x="395" y="1483"/>
                    <a:pt x="395" y="1087"/>
                  </a:cubicBezTo>
                  <a:cubicBezTo>
                    <a:pt x="395" y="667"/>
                    <a:pt x="742" y="344"/>
                    <a:pt x="1138" y="344"/>
                  </a:cubicBezTo>
                  <a:cubicBezTo>
                    <a:pt x="1533" y="344"/>
                    <a:pt x="1879" y="667"/>
                    <a:pt x="1879" y="1087"/>
                  </a:cubicBezTo>
                  <a:cubicBezTo>
                    <a:pt x="1879" y="1483"/>
                    <a:pt x="1533" y="1804"/>
                    <a:pt x="1138" y="1804"/>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9" name="Freeform 39">
              <a:extLst>
                <a:ext uri="{FF2B5EF4-FFF2-40B4-BE49-F238E27FC236}">
                  <a16:creationId xmlns:a16="http://schemas.microsoft.com/office/drawing/2014/main" id="{38374800-E157-434D-875F-71DCDE56DFAE}"/>
                </a:ext>
              </a:extLst>
            </p:cNvPr>
            <p:cNvSpPr>
              <a:spLocks noChangeArrowheads="1"/>
            </p:cNvSpPr>
            <p:nvPr/>
          </p:nvSpPr>
          <p:spPr bwMode="auto">
            <a:xfrm>
              <a:off x="6891376" y="902190"/>
              <a:ext cx="173839" cy="173499"/>
            </a:xfrm>
            <a:custGeom>
              <a:avLst/>
              <a:gdLst>
                <a:gd name="T0" fmla="*/ 0 w 2252"/>
                <a:gd name="T1" fmla="*/ 0 h 2251"/>
                <a:gd name="T2" fmla="*/ 0 w 2252"/>
                <a:gd name="T3" fmla="*/ 0 h 2251"/>
                <a:gd name="T4" fmla="*/ 0 w 2252"/>
                <a:gd name="T5" fmla="*/ 2250 h 2251"/>
                <a:gd name="T6" fmla="*/ 2251 w 2252"/>
                <a:gd name="T7" fmla="*/ 2250 h 2251"/>
                <a:gd name="T8" fmla="*/ 2251 w 2252"/>
                <a:gd name="T9" fmla="*/ 0 h 2251"/>
                <a:gd name="T10" fmla="*/ 0 w 2252"/>
                <a:gd name="T11" fmla="*/ 0 h 2251"/>
                <a:gd name="T12" fmla="*/ 1139 w 2252"/>
                <a:gd name="T13" fmla="*/ 1804 h 2251"/>
                <a:gd name="T14" fmla="*/ 1139 w 2252"/>
                <a:gd name="T15" fmla="*/ 1804 h 2251"/>
                <a:gd name="T16" fmla="*/ 396 w 2252"/>
                <a:gd name="T17" fmla="*/ 1087 h 2251"/>
                <a:gd name="T18" fmla="*/ 1139 w 2252"/>
                <a:gd name="T19" fmla="*/ 344 h 2251"/>
                <a:gd name="T20" fmla="*/ 1880 w 2252"/>
                <a:gd name="T21" fmla="*/ 1087 h 2251"/>
                <a:gd name="T22" fmla="*/ 1139 w 2252"/>
                <a:gd name="T23" fmla="*/ 1804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1">
                  <a:moveTo>
                    <a:pt x="0" y="0"/>
                  </a:moveTo>
                  <a:lnTo>
                    <a:pt x="0" y="0"/>
                  </a:lnTo>
                  <a:cubicBezTo>
                    <a:pt x="0" y="2250"/>
                    <a:pt x="0" y="2250"/>
                    <a:pt x="0" y="2250"/>
                  </a:cubicBezTo>
                  <a:cubicBezTo>
                    <a:pt x="2251" y="2250"/>
                    <a:pt x="2251" y="2250"/>
                    <a:pt x="2251" y="2250"/>
                  </a:cubicBezTo>
                  <a:cubicBezTo>
                    <a:pt x="2251" y="0"/>
                    <a:pt x="2251" y="0"/>
                    <a:pt x="2251" y="0"/>
                  </a:cubicBezTo>
                  <a:lnTo>
                    <a:pt x="0" y="0"/>
                  </a:lnTo>
                  <a:close/>
                  <a:moveTo>
                    <a:pt x="1139" y="1804"/>
                  </a:moveTo>
                  <a:lnTo>
                    <a:pt x="1139" y="1804"/>
                  </a:lnTo>
                  <a:cubicBezTo>
                    <a:pt x="743" y="1804"/>
                    <a:pt x="396" y="1483"/>
                    <a:pt x="396" y="1087"/>
                  </a:cubicBezTo>
                  <a:cubicBezTo>
                    <a:pt x="396" y="667"/>
                    <a:pt x="743" y="344"/>
                    <a:pt x="1139" y="344"/>
                  </a:cubicBezTo>
                  <a:cubicBezTo>
                    <a:pt x="1534" y="344"/>
                    <a:pt x="1880" y="667"/>
                    <a:pt x="1880" y="1087"/>
                  </a:cubicBezTo>
                  <a:cubicBezTo>
                    <a:pt x="1880" y="1483"/>
                    <a:pt x="1534" y="1804"/>
                    <a:pt x="1139" y="1804"/>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0" name="Freeform 40">
              <a:extLst>
                <a:ext uri="{FF2B5EF4-FFF2-40B4-BE49-F238E27FC236}">
                  <a16:creationId xmlns:a16="http://schemas.microsoft.com/office/drawing/2014/main" id="{1523B11B-504F-47A2-BD44-675D095369CA}"/>
                </a:ext>
              </a:extLst>
            </p:cNvPr>
            <p:cNvSpPr>
              <a:spLocks noChangeArrowheads="1"/>
            </p:cNvSpPr>
            <p:nvPr/>
          </p:nvSpPr>
          <p:spPr bwMode="auto">
            <a:xfrm>
              <a:off x="6290595" y="1094740"/>
              <a:ext cx="173839" cy="173839"/>
            </a:xfrm>
            <a:custGeom>
              <a:avLst/>
              <a:gdLst>
                <a:gd name="T0" fmla="*/ 0 w 2252"/>
                <a:gd name="T1" fmla="*/ 0 h 2253"/>
                <a:gd name="T2" fmla="*/ 0 w 2252"/>
                <a:gd name="T3" fmla="*/ 0 h 2253"/>
                <a:gd name="T4" fmla="*/ 0 w 2252"/>
                <a:gd name="T5" fmla="*/ 2252 h 2253"/>
                <a:gd name="T6" fmla="*/ 2251 w 2252"/>
                <a:gd name="T7" fmla="*/ 2252 h 2253"/>
                <a:gd name="T8" fmla="*/ 2251 w 2252"/>
                <a:gd name="T9" fmla="*/ 0 h 2253"/>
                <a:gd name="T10" fmla="*/ 0 w 2252"/>
                <a:gd name="T11" fmla="*/ 0 h 2253"/>
                <a:gd name="T12" fmla="*/ 1138 w 2252"/>
                <a:gd name="T13" fmla="*/ 1806 h 2253"/>
                <a:gd name="T14" fmla="*/ 1138 w 2252"/>
                <a:gd name="T15" fmla="*/ 1806 h 2253"/>
                <a:gd name="T16" fmla="*/ 396 w 2252"/>
                <a:gd name="T17" fmla="*/ 1089 h 2253"/>
                <a:gd name="T18" fmla="*/ 1138 w 2252"/>
                <a:gd name="T19" fmla="*/ 347 h 2253"/>
                <a:gd name="T20" fmla="*/ 1855 w 2252"/>
                <a:gd name="T21" fmla="*/ 1089 h 2253"/>
                <a:gd name="T22" fmla="*/ 1138 w 2252"/>
                <a:gd name="T23" fmla="*/ 1806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3">
                  <a:moveTo>
                    <a:pt x="0" y="0"/>
                  </a:moveTo>
                  <a:lnTo>
                    <a:pt x="0" y="0"/>
                  </a:lnTo>
                  <a:cubicBezTo>
                    <a:pt x="0" y="2252"/>
                    <a:pt x="0" y="2252"/>
                    <a:pt x="0" y="2252"/>
                  </a:cubicBezTo>
                  <a:cubicBezTo>
                    <a:pt x="2251" y="2252"/>
                    <a:pt x="2251" y="2252"/>
                    <a:pt x="2251" y="2252"/>
                  </a:cubicBezTo>
                  <a:cubicBezTo>
                    <a:pt x="2251" y="0"/>
                    <a:pt x="2251" y="0"/>
                    <a:pt x="2251" y="0"/>
                  </a:cubicBezTo>
                  <a:lnTo>
                    <a:pt x="0" y="0"/>
                  </a:lnTo>
                  <a:close/>
                  <a:moveTo>
                    <a:pt x="1138" y="1806"/>
                  </a:moveTo>
                  <a:lnTo>
                    <a:pt x="1138" y="1806"/>
                  </a:lnTo>
                  <a:cubicBezTo>
                    <a:pt x="718" y="1806"/>
                    <a:pt x="396" y="1485"/>
                    <a:pt x="396" y="1089"/>
                  </a:cubicBezTo>
                  <a:cubicBezTo>
                    <a:pt x="396" y="669"/>
                    <a:pt x="718" y="347"/>
                    <a:pt x="1138" y="347"/>
                  </a:cubicBezTo>
                  <a:cubicBezTo>
                    <a:pt x="1534" y="347"/>
                    <a:pt x="1855" y="669"/>
                    <a:pt x="1855" y="1089"/>
                  </a:cubicBezTo>
                  <a:cubicBezTo>
                    <a:pt x="1855" y="1485"/>
                    <a:pt x="1534" y="1806"/>
                    <a:pt x="1138"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1" name="Freeform 41">
              <a:extLst>
                <a:ext uri="{FF2B5EF4-FFF2-40B4-BE49-F238E27FC236}">
                  <a16:creationId xmlns:a16="http://schemas.microsoft.com/office/drawing/2014/main" id="{035EC862-C9E8-4C65-AB03-53C71C0E39A4}"/>
                </a:ext>
              </a:extLst>
            </p:cNvPr>
            <p:cNvSpPr>
              <a:spLocks noChangeArrowheads="1"/>
            </p:cNvSpPr>
            <p:nvPr/>
          </p:nvSpPr>
          <p:spPr bwMode="auto">
            <a:xfrm>
              <a:off x="6691002" y="1094740"/>
              <a:ext cx="173839" cy="173839"/>
            </a:xfrm>
            <a:custGeom>
              <a:avLst/>
              <a:gdLst>
                <a:gd name="T0" fmla="*/ 0 w 2252"/>
                <a:gd name="T1" fmla="*/ 0 h 2253"/>
                <a:gd name="T2" fmla="*/ 0 w 2252"/>
                <a:gd name="T3" fmla="*/ 0 h 2253"/>
                <a:gd name="T4" fmla="*/ 0 w 2252"/>
                <a:gd name="T5" fmla="*/ 2252 h 2253"/>
                <a:gd name="T6" fmla="*/ 2251 w 2252"/>
                <a:gd name="T7" fmla="*/ 2252 h 2253"/>
                <a:gd name="T8" fmla="*/ 2251 w 2252"/>
                <a:gd name="T9" fmla="*/ 0 h 2253"/>
                <a:gd name="T10" fmla="*/ 0 w 2252"/>
                <a:gd name="T11" fmla="*/ 0 h 2253"/>
                <a:gd name="T12" fmla="*/ 1137 w 2252"/>
                <a:gd name="T13" fmla="*/ 1806 h 2253"/>
                <a:gd name="T14" fmla="*/ 1137 w 2252"/>
                <a:gd name="T15" fmla="*/ 1806 h 2253"/>
                <a:gd name="T16" fmla="*/ 395 w 2252"/>
                <a:gd name="T17" fmla="*/ 1089 h 2253"/>
                <a:gd name="T18" fmla="*/ 1137 w 2252"/>
                <a:gd name="T19" fmla="*/ 347 h 2253"/>
                <a:gd name="T20" fmla="*/ 1879 w 2252"/>
                <a:gd name="T21" fmla="*/ 1089 h 2253"/>
                <a:gd name="T22" fmla="*/ 1137 w 2252"/>
                <a:gd name="T23" fmla="*/ 1806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3">
                  <a:moveTo>
                    <a:pt x="0" y="0"/>
                  </a:moveTo>
                  <a:lnTo>
                    <a:pt x="0" y="0"/>
                  </a:lnTo>
                  <a:cubicBezTo>
                    <a:pt x="0" y="2252"/>
                    <a:pt x="0" y="2252"/>
                    <a:pt x="0" y="2252"/>
                  </a:cubicBezTo>
                  <a:cubicBezTo>
                    <a:pt x="2251" y="2252"/>
                    <a:pt x="2251" y="2252"/>
                    <a:pt x="2251" y="2252"/>
                  </a:cubicBezTo>
                  <a:cubicBezTo>
                    <a:pt x="2251" y="0"/>
                    <a:pt x="2251" y="0"/>
                    <a:pt x="2251" y="0"/>
                  </a:cubicBezTo>
                  <a:lnTo>
                    <a:pt x="0" y="0"/>
                  </a:lnTo>
                  <a:close/>
                  <a:moveTo>
                    <a:pt x="1137" y="1806"/>
                  </a:moveTo>
                  <a:lnTo>
                    <a:pt x="1137" y="1806"/>
                  </a:lnTo>
                  <a:cubicBezTo>
                    <a:pt x="741" y="1806"/>
                    <a:pt x="395" y="1485"/>
                    <a:pt x="395" y="1089"/>
                  </a:cubicBezTo>
                  <a:cubicBezTo>
                    <a:pt x="395" y="669"/>
                    <a:pt x="741" y="347"/>
                    <a:pt x="1137" y="347"/>
                  </a:cubicBezTo>
                  <a:cubicBezTo>
                    <a:pt x="1533" y="347"/>
                    <a:pt x="1879" y="669"/>
                    <a:pt x="1879" y="1089"/>
                  </a:cubicBezTo>
                  <a:cubicBezTo>
                    <a:pt x="1879" y="1485"/>
                    <a:pt x="1533" y="1806"/>
                    <a:pt x="1137"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2" name="Freeform 42">
              <a:extLst>
                <a:ext uri="{FF2B5EF4-FFF2-40B4-BE49-F238E27FC236}">
                  <a16:creationId xmlns:a16="http://schemas.microsoft.com/office/drawing/2014/main" id="{6584FC3F-7F22-43DE-90A1-0ED3EB490B51}"/>
                </a:ext>
              </a:extLst>
            </p:cNvPr>
            <p:cNvSpPr>
              <a:spLocks noChangeArrowheads="1"/>
            </p:cNvSpPr>
            <p:nvPr/>
          </p:nvSpPr>
          <p:spPr bwMode="auto">
            <a:xfrm>
              <a:off x="6889675" y="1287289"/>
              <a:ext cx="173839" cy="173839"/>
            </a:xfrm>
            <a:custGeom>
              <a:avLst/>
              <a:gdLst>
                <a:gd name="T0" fmla="*/ 0 w 2252"/>
                <a:gd name="T1" fmla="*/ 0 h 2252"/>
                <a:gd name="T2" fmla="*/ 0 w 2252"/>
                <a:gd name="T3" fmla="*/ 0 h 2252"/>
                <a:gd name="T4" fmla="*/ 0 w 2252"/>
                <a:gd name="T5" fmla="*/ 2251 h 2252"/>
                <a:gd name="T6" fmla="*/ 2251 w 2252"/>
                <a:gd name="T7" fmla="*/ 2251 h 2252"/>
                <a:gd name="T8" fmla="*/ 2251 w 2252"/>
                <a:gd name="T9" fmla="*/ 0 h 2252"/>
                <a:gd name="T10" fmla="*/ 0 w 2252"/>
                <a:gd name="T11" fmla="*/ 0 h 2252"/>
                <a:gd name="T12" fmla="*/ 1137 w 2252"/>
                <a:gd name="T13" fmla="*/ 1807 h 2252"/>
                <a:gd name="T14" fmla="*/ 1137 w 2252"/>
                <a:gd name="T15" fmla="*/ 1807 h 2252"/>
                <a:gd name="T16" fmla="*/ 396 w 2252"/>
                <a:gd name="T17" fmla="*/ 1089 h 2252"/>
                <a:gd name="T18" fmla="*/ 1137 w 2252"/>
                <a:gd name="T19" fmla="*/ 347 h 2252"/>
                <a:gd name="T20" fmla="*/ 1880 w 2252"/>
                <a:gd name="T21" fmla="*/ 1089 h 2252"/>
                <a:gd name="T22" fmla="*/ 1137 w 2252"/>
                <a:gd name="T23" fmla="*/ 1807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2">
                  <a:moveTo>
                    <a:pt x="0" y="0"/>
                  </a:moveTo>
                  <a:lnTo>
                    <a:pt x="0" y="0"/>
                  </a:lnTo>
                  <a:cubicBezTo>
                    <a:pt x="0" y="2251"/>
                    <a:pt x="0" y="2251"/>
                    <a:pt x="0" y="2251"/>
                  </a:cubicBezTo>
                  <a:cubicBezTo>
                    <a:pt x="2251" y="2251"/>
                    <a:pt x="2251" y="2251"/>
                    <a:pt x="2251" y="2251"/>
                  </a:cubicBezTo>
                  <a:cubicBezTo>
                    <a:pt x="2251" y="0"/>
                    <a:pt x="2251" y="0"/>
                    <a:pt x="2251" y="0"/>
                  </a:cubicBezTo>
                  <a:lnTo>
                    <a:pt x="0" y="0"/>
                  </a:lnTo>
                  <a:close/>
                  <a:moveTo>
                    <a:pt x="1137" y="1807"/>
                  </a:moveTo>
                  <a:lnTo>
                    <a:pt x="1137" y="1807"/>
                  </a:lnTo>
                  <a:cubicBezTo>
                    <a:pt x="742" y="1807"/>
                    <a:pt x="396" y="1485"/>
                    <a:pt x="396" y="1089"/>
                  </a:cubicBezTo>
                  <a:cubicBezTo>
                    <a:pt x="396" y="668"/>
                    <a:pt x="742" y="347"/>
                    <a:pt x="1137" y="347"/>
                  </a:cubicBezTo>
                  <a:cubicBezTo>
                    <a:pt x="1533" y="347"/>
                    <a:pt x="1880" y="668"/>
                    <a:pt x="1880" y="1089"/>
                  </a:cubicBezTo>
                  <a:cubicBezTo>
                    <a:pt x="1880" y="1485"/>
                    <a:pt x="1533" y="1807"/>
                    <a:pt x="1137" y="1807"/>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3" name="Freeform 43">
              <a:extLst>
                <a:ext uri="{FF2B5EF4-FFF2-40B4-BE49-F238E27FC236}">
                  <a16:creationId xmlns:a16="http://schemas.microsoft.com/office/drawing/2014/main" id="{603375F3-768B-4A06-B1D2-1F8A7B07C9F7}"/>
                </a:ext>
              </a:extLst>
            </p:cNvPr>
            <p:cNvSpPr>
              <a:spLocks noChangeArrowheads="1"/>
            </p:cNvSpPr>
            <p:nvPr/>
          </p:nvSpPr>
          <p:spPr bwMode="auto">
            <a:xfrm>
              <a:off x="6488928" y="1287289"/>
              <a:ext cx="173499" cy="173839"/>
            </a:xfrm>
            <a:custGeom>
              <a:avLst/>
              <a:gdLst>
                <a:gd name="T0" fmla="*/ 0 w 2251"/>
                <a:gd name="T1" fmla="*/ 0 h 2252"/>
                <a:gd name="T2" fmla="*/ 0 w 2251"/>
                <a:gd name="T3" fmla="*/ 0 h 2252"/>
                <a:gd name="T4" fmla="*/ 0 w 2251"/>
                <a:gd name="T5" fmla="*/ 2251 h 2252"/>
                <a:gd name="T6" fmla="*/ 2250 w 2251"/>
                <a:gd name="T7" fmla="*/ 2251 h 2252"/>
                <a:gd name="T8" fmla="*/ 2250 w 2251"/>
                <a:gd name="T9" fmla="*/ 0 h 2252"/>
                <a:gd name="T10" fmla="*/ 0 w 2251"/>
                <a:gd name="T11" fmla="*/ 0 h 2252"/>
                <a:gd name="T12" fmla="*/ 1138 w 2251"/>
                <a:gd name="T13" fmla="*/ 1807 h 2252"/>
                <a:gd name="T14" fmla="*/ 1138 w 2251"/>
                <a:gd name="T15" fmla="*/ 1807 h 2252"/>
                <a:gd name="T16" fmla="*/ 395 w 2251"/>
                <a:gd name="T17" fmla="*/ 1089 h 2252"/>
                <a:gd name="T18" fmla="*/ 1138 w 2251"/>
                <a:gd name="T19" fmla="*/ 347 h 2252"/>
                <a:gd name="T20" fmla="*/ 1879 w 2251"/>
                <a:gd name="T21" fmla="*/ 1089 h 2252"/>
                <a:gd name="T22" fmla="*/ 1138 w 2251"/>
                <a:gd name="T23" fmla="*/ 1807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2">
                  <a:moveTo>
                    <a:pt x="0" y="0"/>
                  </a:moveTo>
                  <a:lnTo>
                    <a:pt x="0" y="0"/>
                  </a:lnTo>
                  <a:cubicBezTo>
                    <a:pt x="0" y="2251"/>
                    <a:pt x="0" y="2251"/>
                    <a:pt x="0" y="2251"/>
                  </a:cubicBezTo>
                  <a:cubicBezTo>
                    <a:pt x="2250" y="2251"/>
                    <a:pt x="2250" y="2251"/>
                    <a:pt x="2250" y="2251"/>
                  </a:cubicBezTo>
                  <a:cubicBezTo>
                    <a:pt x="2250" y="0"/>
                    <a:pt x="2250" y="0"/>
                    <a:pt x="2250" y="0"/>
                  </a:cubicBezTo>
                  <a:lnTo>
                    <a:pt x="0" y="0"/>
                  </a:lnTo>
                  <a:close/>
                  <a:moveTo>
                    <a:pt x="1138" y="1807"/>
                  </a:moveTo>
                  <a:lnTo>
                    <a:pt x="1138" y="1807"/>
                  </a:lnTo>
                  <a:cubicBezTo>
                    <a:pt x="742" y="1807"/>
                    <a:pt x="395" y="1485"/>
                    <a:pt x="395" y="1089"/>
                  </a:cubicBezTo>
                  <a:cubicBezTo>
                    <a:pt x="395" y="668"/>
                    <a:pt x="742" y="347"/>
                    <a:pt x="1138" y="347"/>
                  </a:cubicBezTo>
                  <a:cubicBezTo>
                    <a:pt x="1533" y="347"/>
                    <a:pt x="1879" y="668"/>
                    <a:pt x="1879" y="1089"/>
                  </a:cubicBezTo>
                  <a:cubicBezTo>
                    <a:pt x="1879" y="1485"/>
                    <a:pt x="1533" y="1807"/>
                    <a:pt x="1138" y="1807"/>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4" name="Freeform 44">
              <a:extLst>
                <a:ext uri="{FF2B5EF4-FFF2-40B4-BE49-F238E27FC236}">
                  <a16:creationId xmlns:a16="http://schemas.microsoft.com/office/drawing/2014/main" id="{9CCCA2AB-041A-499F-A932-7B15052B081C}"/>
                </a:ext>
              </a:extLst>
            </p:cNvPr>
            <p:cNvSpPr>
              <a:spLocks noChangeArrowheads="1"/>
            </p:cNvSpPr>
            <p:nvPr/>
          </p:nvSpPr>
          <p:spPr bwMode="auto">
            <a:xfrm>
              <a:off x="6691002" y="1480179"/>
              <a:ext cx="173839" cy="173499"/>
            </a:xfrm>
            <a:custGeom>
              <a:avLst/>
              <a:gdLst>
                <a:gd name="T0" fmla="*/ 0 w 2252"/>
                <a:gd name="T1" fmla="*/ 0 h 2251"/>
                <a:gd name="T2" fmla="*/ 0 w 2252"/>
                <a:gd name="T3" fmla="*/ 0 h 2251"/>
                <a:gd name="T4" fmla="*/ 0 w 2252"/>
                <a:gd name="T5" fmla="*/ 2250 h 2251"/>
                <a:gd name="T6" fmla="*/ 2251 w 2252"/>
                <a:gd name="T7" fmla="*/ 2250 h 2251"/>
                <a:gd name="T8" fmla="*/ 2251 w 2252"/>
                <a:gd name="T9" fmla="*/ 0 h 2251"/>
                <a:gd name="T10" fmla="*/ 0 w 2252"/>
                <a:gd name="T11" fmla="*/ 0 h 2251"/>
                <a:gd name="T12" fmla="*/ 1137 w 2252"/>
                <a:gd name="T13" fmla="*/ 1806 h 2251"/>
                <a:gd name="T14" fmla="*/ 1137 w 2252"/>
                <a:gd name="T15" fmla="*/ 1806 h 2251"/>
                <a:gd name="T16" fmla="*/ 395 w 2252"/>
                <a:gd name="T17" fmla="*/ 1089 h 2251"/>
                <a:gd name="T18" fmla="*/ 1137 w 2252"/>
                <a:gd name="T19" fmla="*/ 346 h 2251"/>
                <a:gd name="T20" fmla="*/ 1879 w 2252"/>
                <a:gd name="T21" fmla="*/ 1089 h 2251"/>
                <a:gd name="T22" fmla="*/ 1137 w 2252"/>
                <a:gd name="T23" fmla="*/ 180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2" h="2251">
                  <a:moveTo>
                    <a:pt x="0" y="0"/>
                  </a:moveTo>
                  <a:lnTo>
                    <a:pt x="0" y="0"/>
                  </a:lnTo>
                  <a:cubicBezTo>
                    <a:pt x="0" y="2250"/>
                    <a:pt x="0" y="2250"/>
                    <a:pt x="0" y="2250"/>
                  </a:cubicBezTo>
                  <a:cubicBezTo>
                    <a:pt x="2251" y="2250"/>
                    <a:pt x="2251" y="2250"/>
                    <a:pt x="2251" y="2250"/>
                  </a:cubicBezTo>
                  <a:cubicBezTo>
                    <a:pt x="2251" y="0"/>
                    <a:pt x="2251" y="0"/>
                    <a:pt x="2251" y="0"/>
                  </a:cubicBezTo>
                  <a:lnTo>
                    <a:pt x="0" y="0"/>
                  </a:lnTo>
                  <a:close/>
                  <a:moveTo>
                    <a:pt x="1137" y="1806"/>
                  </a:moveTo>
                  <a:lnTo>
                    <a:pt x="1137" y="1806"/>
                  </a:lnTo>
                  <a:cubicBezTo>
                    <a:pt x="741" y="1806"/>
                    <a:pt x="395" y="1484"/>
                    <a:pt x="395" y="1089"/>
                  </a:cubicBezTo>
                  <a:cubicBezTo>
                    <a:pt x="395" y="667"/>
                    <a:pt x="741" y="346"/>
                    <a:pt x="1137" y="346"/>
                  </a:cubicBezTo>
                  <a:cubicBezTo>
                    <a:pt x="1533" y="346"/>
                    <a:pt x="1879" y="667"/>
                    <a:pt x="1879" y="1089"/>
                  </a:cubicBezTo>
                  <a:cubicBezTo>
                    <a:pt x="1879" y="1484"/>
                    <a:pt x="1533" y="1806"/>
                    <a:pt x="1137"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5" name="Freeform 45">
              <a:extLst>
                <a:ext uri="{FF2B5EF4-FFF2-40B4-BE49-F238E27FC236}">
                  <a16:creationId xmlns:a16="http://schemas.microsoft.com/office/drawing/2014/main" id="{FCF41AA9-3980-4FF9-9D2A-059A1BC6ED2C}"/>
                </a:ext>
              </a:extLst>
            </p:cNvPr>
            <p:cNvSpPr>
              <a:spLocks noChangeArrowheads="1"/>
            </p:cNvSpPr>
            <p:nvPr/>
          </p:nvSpPr>
          <p:spPr bwMode="auto">
            <a:xfrm>
              <a:off x="6292296" y="1480179"/>
              <a:ext cx="173499" cy="173499"/>
            </a:xfrm>
            <a:custGeom>
              <a:avLst/>
              <a:gdLst>
                <a:gd name="T0" fmla="*/ 0 w 2251"/>
                <a:gd name="T1" fmla="*/ 0 h 2251"/>
                <a:gd name="T2" fmla="*/ 0 w 2251"/>
                <a:gd name="T3" fmla="*/ 0 h 2251"/>
                <a:gd name="T4" fmla="*/ 0 w 2251"/>
                <a:gd name="T5" fmla="*/ 2250 h 2251"/>
                <a:gd name="T6" fmla="*/ 2250 w 2251"/>
                <a:gd name="T7" fmla="*/ 2250 h 2251"/>
                <a:gd name="T8" fmla="*/ 2250 w 2251"/>
                <a:gd name="T9" fmla="*/ 0 h 2251"/>
                <a:gd name="T10" fmla="*/ 0 w 2251"/>
                <a:gd name="T11" fmla="*/ 0 h 2251"/>
                <a:gd name="T12" fmla="*/ 1137 w 2251"/>
                <a:gd name="T13" fmla="*/ 1806 h 2251"/>
                <a:gd name="T14" fmla="*/ 1137 w 2251"/>
                <a:gd name="T15" fmla="*/ 1806 h 2251"/>
                <a:gd name="T16" fmla="*/ 395 w 2251"/>
                <a:gd name="T17" fmla="*/ 1089 h 2251"/>
                <a:gd name="T18" fmla="*/ 1137 w 2251"/>
                <a:gd name="T19" fmla="*/ 346 h 2251"/>
                <a:gd name="T20" fmla="*/ 1879 w 2251"/>
                <a:gd name="T21" fmla="*/ 1089 h 2251"/>
                <a:gd name="T22" fmla="*/ 1137 w 2251"/>
                <a:gd name="T23" fmla="*/ 1806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1" h="2251">
                  <a:moveTo>
                    <a:pt x="0" y="0"/>
                  </a:moveTo>
                  <a:lnTo>
                    <a:pt x="0" y="0"/>
                  </a:lnTo>
                  <a:cubicBezTo>
                    <a:pt x="0" y="2250"/>
                    <a:pt x="0" y="2250"/>
                    <a:pt x="0" y="2250"/>
                  </a:cubicBezTo>
                  <a:cubicBezTo>
                    <a:pt x="2250" y="2250"/>
                    <a:pt x="2250" y="2250"/>
                    <a:pt x="2250" y="2250"/>
                  </a:cubicBezTo>
                  <a:cubicBezTo>
                    <a:pt x="2250" y="0"/>
                    <a:pt x="2250" y="0"/>
                    <a:pt x="2250" y="0"/>
                  </a:cubicBezTo>
                  <a:lnTo>
                    <a:pt x="0" y="0"/>
                  </a:lnTo>
                  <a:close/>
                  <a:moveTo>
                    <a:pt x="1137" y="1806"/>
                  </a:moveTo>
                  <a:lnTo>
                    <a:pt x="1137" y="1806"/>
                  </a:lnTo>
                  <a:cubicBezTo>
                    <a:pt x="741" y="1806"/>
                    <a:pt x="395" y="1484"/>
                    <a:pt x="395" y="1089"/>
                  </a:cubicBezTo>
                  <a:cubicBezTo>
                    <a:pt x="395" y="667"/>
                    <a:pt x="741" y="346"/>
                    <a:pt x="1137" y="346"/>
                  </a:cubicBezTo>
                  <a:cubicBezTo>
                    <a:pt x="1533" y="346"/>
                    <a:pt x="1879" y="667"/>
                    <a:pt x="1879" y="1089"/>
                  </a:cubicBezTo>
                  <a:cubicBezTo>
                    <a:pt x="1879" y="1484"/>
                    <a:pt x="1533" y="1806"/>
                    <a:pt x="1137" y="1806"/>
                  </a:cubicBez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6" name="Freeform 46">
              <a:extLst>
                <a:ext uri="{FF2B5EF4-FFF2-40B4-BE49-F238E27FC236}">
                  <a16:creationId xmlns:a16="http://schemas.microsoft.com/office/drawing/2014/main" id="{DD3C60B1-4EB6-42F4-8E85-79269A401722}"/>
                </a:ext>
              </a:extLst>
            </p:cNvPr>
            <p:cNvSpPr>
              <a:spLocks noChangeArrowheads="1"/>
            </p:cNvSpPr>
            <p:nvPr/>
          </p:nvSpPr>
          <p:spPr bwMode="auto">
            <a:xfrm>
              <a:off x="6206567" y="833471"/>
              <a:ext cx="927367" cy="902533"/>
            </a:xfrm>
            <a:custGeom>
              <a:avLst/>
              <a:gdLst>
                <a:gd name="T0" fmla="*/ 10981 w 12021"/>
                <a:gd name="T1" fmla="*/ 0 h 11699"/>
                <a:gd name="T2" fmla="*/ 989 w 12021"/>
                <a:gd name="T3" fmla="*/ 25 h 11699"/>
                <a:gd name="T4" fmla="*/ 25 w 12021"/>
                <a:gd name="T5" fmla="*/ 1039 h 11699"/>
                <a:gd name="T6" fmla="*/ 0 w 12021"/>
                <a:gd name="T7" fmla="*/ 10733 h 11699"/>
                <a:gd name="T8" fmla="*/ 1064 w 12021"/>
                <a:gd name="T9" fmla="*/ 11698 h 11699"/>
                <a:gd name="T10" fmla="*/ 11055 w 12021"/>
                <a:gd name="T11" fmla="*/ 11648 h 11699"/>
                <a:gd name="T12" fmla="*/ 12020 w 12021"/>
                <a:gd name="T13" fmla="*/ 10610 h 11699"/>
                <a:gd name="T14" fmla="*/ 12020 w 12021"/>
                <a:gd name="T15" fmla="*/ 1039 h 11699"/>
                <a:gd name="T16" fmla="*/ 10981 w 12021"/>
                <a:gd name="T17" fmla="*/ 0 h 11699"/>
                <a:gd name="T18" fmla="*/ 11723 w 12021"/>
                <a:gd name="T19" fmla="*/ 10362 h 11699"/>
                <a:gd name="T20" fmla="*/ 10808 w 12021"/>
                <a:gd name="T21" fmla="*/ 11352 h 11699"/>
                <a:gd name="T22" fmla="*/ 1336 w 12021"/>
                <a:gd name="T23" fmla="*/ 11401 h 11699"/>
                <a:gd name="T24" fmla="*/ 297 w 12021"/>
                <a:gd name="T25" fmla="*/ 10486 h 11699"/>
                <a:gd name="T26" fmla="*/ 322 w 12021"/>
                <a:gd name="T27" fmla="*/ 1285 h 11699"/>
                <a:gd name="T28" fmla="*/ 1237 w 12021"/>
                <a:gd name="T29" fmla="*/ 321 h 11699"/>
                <a:gd name="T30" fmla="*/ 10734 w 12021"/>
                <a:gd name="T31" fmla="*/ 297 h 11699"/>
                <a:gd name="T32" fmla="*/ 11723 w 12021"/>
                <a:gd name="T33" fmla="*/ 1285 h 11699"/>
                <a:gd name="T34" fmla="*/ 11723 w 12021"/>
                <a:gd name="T35" fmla="*/ 10362 h 116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021" h="11699">
                  <a:moveTo>
                    <a:pt x="10981" y="0"/>
                  </a:moveTo>
                  <a:lnTo>
                    <a:pt x="989" y="25"/>
                  </a:lnTo>
                  <a:lnTo>
                    <a:pt x="25" y="1039"/>
                  </a:lnTo>
                  <a:lnTo>
                    <a:pt x="0" y="10733"/>
                  </a:lnTo>
                  <a:lnTo>
                    <a:pt x="1064" y="11698"/>
                  </a:lnTo>
                  <a:lnTo>
                    <a:pt x="11055" y="11648"/>
                  </a:lnTo>
                  <a:lnTo>
                    <a:pt x="12020" y="10610"/>
                  </a:lnTo>
                  <a:lnTo>
                    <a:pt x="12020" y="1039"/>
                  </a:lnTo>
                  <a:lnTo>
                    <a:pt x="10981" y="0"/>
                  </a:lnTo>
                  <a:close/>
                  <a:moveTo>
                    <a:pt x="11723" y="10362"/>
                  </a:moveTo>
                  <a:lnTo>
                    <a:pt x="10808" y="11352"/>
                  </a:lnTo>
                  <a:lnTo>
                    <a:pt x="1336" y="11401"/>
                  </a:lnTo>
                  <a:lnTo>
                    <a:pt x="297" y="10486"/>
                  </a:lnTo>
                  <a:lnTo>
                    <a:pt x="322" y="1285"/>
                  </a:lnTo>
                  <a:lnTo>
                    <a:pt x="1237" y="321"/>
                  </a:lnTo>
                  <a:lnTo>
                    <a:pt x="10734" y="297"/>
                  </a:lnTo>
                  <a:lnTo>
                    <a:pt x="11723" y="1285"/>
                  </a:lnTo>
                  <a:lnTo>
                    <a:pt x="11723" y="1036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7" name="Freeform 47">
              <a:extLst>
                <a:ext uri="{FF2B5EF4-FFF2-40B4-BE49-F238E27FC236}">
                  <a16:creationId xmlns:a16="http://schemas.microsoft.com/office/drawing/2014/main" id="{2AC4003E-9C0D-4103-B566-7034671BAEF0}"/>
                </a:ext>
              </a:extLst>
            </p:cNvPr>
            <p:cNvSpPr>
              <a:spLocks noChangeArrowheads="1"/>
            </p:cNvSpPr>
            <p:nvPr/>
          </p:nvSpPr>
          <p:spPr bwMode="auto">
            <a:xfrm>
              <a:off x="6319171" y="1314164"/>
              <a:ext cx="120428" cy="120428"/>
            </a:xfrm>
            <a:custGeom>
              <a:avLst/>
              <a:gdLst>
                <a:gd name="T0" fmla="*/ 1559 w 1560"/>
                <a:gd name="T1" fmla="*/ 792 h 1560"/>
                <a:gd name="T2" fmla="*/ 1559 w 1560"/>
                <a:gd name="T3" fmla="*/ 792 h 1560"/>
                <a:gd name="T4" fmla="*/ 792 w 1560"/>
                <a:gd name="T5" fmla="*/ 1559 h 1560"/>
                <a:gd name="T6" fmla="*/ 0 w 1560"/>
                <a:gd name="T7" fmla="*/ 792 h 1560"/>
                <a:gd name="T8" fmla="*/ 792 w 1560"/>
                <a:gd name="T9" fmla="*/ 0 h 1560"/>
                <a:gd name="T10" fmla="*/ 1559 w 1560"/>
                <a:gd name="T11" fmla="*/ 792 h 1560"/>
              </a:gdLst>
              <a:ahLst/>
              <a:cxnLst>
                <a:cxn ang="0">
                  <a:pos x="T0" y="T1"/>
                </a:cxn>
                <a:cxn ang="0">
                  <a:pos x="T2" y="T3"/>
                </a:cxn>
                <a:cxn ang="0">
                  <a:pos x="T4" y="T5"/>
                </a:cxn>
                <a:cxn ang="0">
                  <a:pos x="T6" y="T7"/>
                </a:cxn>
                <a:cxn ang="0">
                  <a:pos x="T8" y="T9"/>
                </a:cxn>
                <a:cxn ang="0">
                  <a:pos x="T10" y="T11"/>
                </a:cxn>
              </a:cxnLst>
              <a:rect l="0" t="0" r="r" b="b"/>
              <a:pathLst>
                <a:path w="1560" h="1560">
                  <a:moveTo>
                    <a:pt x="1559" y="792"/>
                  </a:moveTo>
                  <a:lnTo>
                    <a:pt x="1559" y="792"/>
                  </a:lnTo>
                  <a:cubicBezTo>
                    <a:pt x="1559" y="1212"/>
                    <a:pt x="1212" y="1559"/>
                    <a:pt x="792" y="1559"/>
                  </a:cubicBezTo>
                  <a:cubicBezTo>
                    <a:pt x="372" y="1559"/>
                    <a:pt x="0" y="1212"/>
                    <a:pt x="0" y="792"/>
                  </a:cubicBezTo>
                  <a:cubicBezTo>
                    <a:pt x="0" y="346"/>
                    <a:pt x="372" y="0"/>
                    <a:pt x="792" y="0"/>
                  </a:cubicBezTo>
                  <a:cubicBezTo>
                    <a:pt x="1212" y="0"/>
                    <a:pt x="1559" y="346"/>
                    <a:pt x="1559"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8" name="Freeform 48">
              <a:extLst>
                <a:ext uri="{FF2B5EF4-FFF2-40B4-BE49-F238E27FC236}">
                  <a16:creationId xmlns:a16="http://schemas.microsoft.com/office/drawing/2014/main" id="{A8910CC7-C6F2-4B1D-A824-C838D671A9A5}"/>
                </a:ext>
              </a:extLst>
            </p:cNvPr>
            <p:cNvSpPr>
              <a:spLocks noChangeArrowheads="1"/>
            </p:cNvSpPr>
            <p:nvPr/>
          </p:nvSpPr>
          <p:spPr bwMode="auto">
            <a:xfrm>
              <a:off x="6290595" y="1287289"/>
              <a:ext cx="173839" cy="173839"/>
            </a:xfrm>
            <a:custGeom>
              <a:avLst/>
              <a:gdLst>
                <a:gd name="T0" fmla="*/ 0 w 2252"/>
                <a:gd name="T1" fmla="*/ 0 h 2252"/>
                <a:gd name="T2" fmla="*/ 0 w 2252"/>
                <a:gd name="T3" fmla="*/ 2251 h 2252"/>
                <a:gd name="T4" fmla="*/ 2251 w 2252"/>
                <a:gd name="T5" fmla="*/ 2251 h 2252"/>
                <a:gd name="T6" fmla="*/ 2251 w 2252"/>
                <a:gd name="T7" fmla="*/ 0 h 2252"/>
                <a:gd name="T8" fmla="*/ 0 w 2252"/>
                <a:gd name="T9" fmla="*/ 0 h 2252"/>
                <a:gd name="T10" fmla="*/ 2202 w 2252"/>
                <a:gd name="T11" fmla="*/ 2202 h 2252"/>
                <a:gd name="T12" fmla="*/ 75 w 2252"/>
                <a:gd name="T13" fmla="*/ 2202 h 2252"/>
                <a:gd name="T14" fmla="*/ 75 w 2252"/>
                <a:gd name="T15" fmla="*/ 75 h 2252"/>
                <a:gd name="T16" fmla="*/ 2202 w 2252"/>
                <a:gd name="T17" fmla="*/ 75 h 2252"/>
                <a:gd name="T18" fmla="*/ 2202 w 2252"/>
                <a:gd name="T19" fmla="*/ 220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2">
                  <a:moveTo>
                    <a:pt x="0" y="0"/>
                  </a:moveTo>
                  <a:lnTo>
                    <a:pt x="0" y="2251"/>
                  </a:lnTo>
                  <a:lnTo>
                    <a:pt x="2251" y="2251"/>
                  </a:lnTo>
                  <a:lnTo>
                    <a:pt x="2251" y="0"/>
                  </a:lnTo>
                  <a:lnTo>
                    <a:pt x="0" y="0"/>
                  </a:lnTo>
                  <a:close/>
                  <a:moveTo>
                    <a:pt x="2202" y="2202"/>
                  </a:moveTo>
                  <a:lnTo>
                    <a:pt x="75" y="2202"/>
                  </a:lnTo>
                  <a:lnTo>
                    <a:pt x="75" y="75"/>
                  </a:lnTo>
                  <a:lnTo>
                    <a:pt x="2202" y="75"/>
                  </a:lnTo>
                  <a:lnTo>
                    <a:pt x="2202"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19" name="Freeform 49">
              <a:extLst>
                <a:ext uri="{FF2B5EF4-FFF2-40B4-BE49-F238E27FC236}">
                  <a16:creationId xmlns:a16="http://schemas.microsoft.com/office/drawing/2014/main" id="{D98BB883-33BC-43D8-BCEB-410DEDFB2B3F}"/>
                </a:ext>
              </a:extLst>
            </p:cNvPr>
            <p:cNvSpPr>
              <a:spLocks noChangeArrowheads="1"/>
            </p:cNvSpPr>
            <p:nvPr/>
          </p:nvSpPr>
          <p:spPr bwMode="auto">
            <a:xfrm>
              <a:off x="6519545" y="1121615"/>
              <a:ext cx="118387" cy="120428"/>
            </a:xfrm>
            <a:custGeom>
              <a:avLst/>
              <a:gdLst>
                <a:gd name="T0" fmla="*/ 1534 w 1535"/>
                <a:gd name="T1" fmla="*/ 792 h 1559"/>
                <a:gd name="T2" fmla="*/ 1534 w 1535"/>
                <a:gd name="T3" fmla="*/ 792 h 1559"/>
                <a:gd name="T4" fmla="*/ 767 w 1535"/>
                <a:gd name="T5" fmla="*/ 1558 h 1559"/>
                <a:gd name="T6" fmla="*/ 0 w 1535"/>
                <a:gd name="T7" fmla="*/ 792 h 1559"/>
                <a:gd name="T8" fmla="*/ 767 w 1535"/>
                <a:gd name="T9" fmla="*/ 0 h 1559"/>
                <a:gd name="T10" fmla="*/ 1534 w 1535"/>
                <a:gd name="T11" fmla="*/ 792 h 1559"/>
              </a:gdLst>
              <a:ahLst/>
              <a:cxnLst>
                <a:cxn ang="0">
                  <a:pos x="T0" y="T1"/>
                </a:cxn>
                <a:cxn ang="0">
                  <a:pos x="T2" y="T3"/>
                </a:cxn>
                <a:cxn ang="0">
                  <a:pos x="T4" y="T5"/>
                </a:cxn>
                <a:cxn ang="0">
                  <a:pos x="T6" y="T7"/>
                </a:cxn>
                <a:cxn ang="0">
                  <a:pos x="T8" y="T9"/>
                </a:cxn>
                <a:cxn ang="0">
                  <a:pos x="T10" y="T11"/>
                </a:cxn>
              </a:cxnLst>
              <a:rect l="0" t="0" r="r" b="b"/>
              <a:pathLst>
                <a:path w="1535" h="1559">
                  <a:moveTo>
                    <a:pt x="1534" y="792"/>
                  </a:moveTo>
                  <a:lnTo>
                    <a:pt x="1534" y="792"/>
                  </a:lnTo>
                  <a:cubicBezTo>
                    <a:pt x="1534" y="1212"/>
                    <a:pt x="1187" y="1558"/>
                    <a:pt x="767" y="1558"/>
                  </a:cubicBezTo>
                  <a:cubicBezTo>
                    <a:pt x="347" y="1558"/>
                    <a:pt x="0" y="1212"/>
                    <a:pt x="0" y="792"/>
                  </a:cubicBezTo>
                  <a:cubicBezTo>
                    <a:pt x="0" y="346"/>
                    <a:pt x="347" y="0"/>
                    <a:pt x="767" y="0"/>
                  </a:cubicBezTo>
                  <a:cubicBezTo>
                    <a:pt x="1187" y="0"/>
                    <a:pt x="1534" y="346"/>
                    <a:pt x="1534"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0" name="Freeform 50">
              <a:extLst>
                <a:ext uri="{FF2B5EF4-FFF2-40B4-BE49-F238E27FC236}">
                  <a16:creationId xmlns:a16="http://schemas.microsoft.com/office/drawing/2014/main" id="{7A19E41B-821B-472B-8F76-82D677949CAF}"/>
                </a:ext>
              </a:extLst>
            </p:cNvPr>
            <p:cNvSpPr>
              <a:spLocks noChangeArrowheads="1"/>
            </p:cNvSpPr>
            <p:nvPr/>
          </p:nvSpPr>
          <p:spPr bwMode="auto">
            <a:xfrm>
              <a:off x="6488928" y="1094740"/>
              <a:ext cx="173499" cy="173839"/>
            </a:xfrm>
            <a:custGeom>
              <a:avLst/>
              <a:gdLst>
                <a:gd name="T0" fmla="*/ 0 w 2251"/>
                <a:gd name="T1" fmla="*/ 0 h 2253"/>
                <a:gd name="T2" fmla="*/ 0 w 2251"/>
                <a:gd name="T3" fmla="*/ 2252 h 2253"/>
                <a:gd name="T4" fmla="*/ 2250 w 2251"/>
                <a:gd name="T5" fmla="*/ 2252 h 2253"/>
                <a:gd name="T6" fmla="*/ 2250 w 2251"/>
                <a:gd name="T7" fmla="*/ 0 h 2253"/>
                <a:gd name="T8" fmla="*/ 0 w 2251"/>
                <a:gd name="T9" fmla="*/ 0 h 2253"/>
                <a:gd name="T10" fmla="*/ 2201 w 2251"/>
                <a:gd name="T11" fmla="*/ 2202 h 2253"/>
                <a:gd name="T12" fmla="*/ 74 w 2251"/>
                <a:gd name="T13" fmla="*/ 2202 h 2253"/>
                <a:gd name="T14" fmla="*/ 74 w 2251"/>
                <a:gd name="T15" fmla="*/ 75 h 2253"/>
                <a:gd name="T16" fmla="*/ 2201 w 2251"/>
                <a:gd name="T17" fmla="*/ 75 h 2253"/>
                <a:gd name="T18" fmla="*/ 2201 w 2251"/>
                <a:gd name="T19" fmla="*/ 2202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1" h="2253">
                  <a:moveTo>
                    <a:pt x="0" y="0"/>
                  </a:moveTo>
                  <a:lnTo>
                    <a:pt x="0" y="2252"/>
                  </a:lnTo>
                  <a:lnTo>
                    <a:pt x="2250" y="2252"/>
                  </a:lnTo>
                  <a:lnTo>
                    <a:pt x="2250"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1" name="Freeform 51">
              <a:extLst>
                <a:ext uri="{FF2B5EF4-FFF2-40B4-BE49-F238E27FC236}">
                  <a16:creationId xmlns:a16="http://schemas.microsoft.com/office/drawing/2014/main" id="{DD508DA9-D0CB-4D64-93A1-76BBD65C9BBE}"/>
                </a:ext>
              </a:extLst>
            </p:cNvPr>
            <p:cNvSpPr>
              <a:spLocks noChangeArrowheads="1"/>
            </p:cNvSpPr>
            <p:nvPr/>
          </p:nvSpPr>
          <p:spPr bwMode="auto">
            <a:xfrm>
              <a:off x="6919952" y="1121615"/>
              <a:ext cx="118387" cy="120428"/>
            </a:xfrm>
            <a:custGeom>
              <a:avLst/>
              <a:gdLst>
                <a:gd name="T0" fmla="*/ 1533 w 1534"/>
                <a:gd name="T1" fmla="*/ 792 h 1559"/>
                <a:gd name="T2" fmla="*/ 1533 w 1534"/>
                <a:gd name="T3" fmla="*/ 792 h 1559"/>
                <a:gd name="T4" fmla="*/ 767 w 1534"/>
                <a:gd name="T5" fmla="*/ 1558 h 1559"/>
                <a:gd name="T6" fmla="*/ 0 w 1534"/>
                <a:gd name="T7" fmla="*/ 792 h 1559"/>
                <a:gd name="T8" fmla="*/ 767 w 1534"/>
                <a:gd name="T9" fmla="*/ 0 h 1559"/>
                <a:gd name="T10" fmla="*/ 1533 w 1534"/>
                <a:gd name="T11" fmla="*/ 792 h 1559"/>
              </a:gdLst>
              <a:ahLst/>
              <a:cxnLst>
                <a:cxn ang="0">
                  <a:pos x="T0" y="T1"/>
                </a:cxn>
                <a:cxn ang="0">
                  <a:pos x="T2" y="T3"/>
                </a:cxn>
                <a:cxn ang="0">
                  <a:pos x="T4" y="T5"/>
                </a:cxn>
                <a:cxn ang="0">
                  <a:pos x="T6" y="T7"/>
                </a:cxn>
                <a:cxn ang="0">
                  <a:pos x="T8" y="T9"/>
                </a:cxn>
                <a:cxn ang="0">
                  <a:pos x="T10" y="T11"/>
                </a:cxn>
              </a:cxnLst>
              <a:rect l="0" t="0" r="r" b="b"/>
              <a:pathLst>
                <a:path w="1534" h="1559">
                  <a:moveTo>
                    <a:pt x="1533" y="792"/>
                  </a:moveTo>
                  <a:lnTo>
                    <a:pt x="1533" y="792"/>
                  </a:lnTo>
                  <a:cubicBezTo>
                    <a:pt x="1533" y="1212"/>
                    <a:pt x="1187" y="1558"/>
                    <a:pt x="767" y="1558"/>
                  </a:cubicBezTo>
                  <a:cubicBezTo>
                    <a:pt x="346" y="1558"/>
                    <a:pt x="0" y="1212"/>
                    <a:pt x="0" y="792"/>
                  </a:cubicBezTo>
                  <a:cubicBezTo>
                    <a:pt x="0" y="346"/>
                    <a:pt x="346" y="0"/>
                    <a:pt x="767" y="0"/>
                  </a:cubicBezTo>
                  <a:cubicBezTo>
                    <a:pt x="1187" y="0"/>
                    <a:pt x="1533" y="346"/>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2" name="Freeform 52">
              <a:extLst>
                <a:ext uri="{FF2B5EF4-FFF2-40B4-BE49-F238E27FC236}">
                  <a16:creationId xmlns:a16="http://schemas.microsoft.com/office/drawing/2014/main" id="{B6172484-F819-4ABB-9F80-52820312DC8A}"/>
                </a:ext>
              </a:extLst>
            </p:cNvPr>
            <p:cNvSpPr>
              <a:spLocks noChangeArrowheads="1"/>
            </p:cNvSpPr>
            <p:nvPr/>
          </p:nvSpPr>
          <p:spPr bwMode="auto">
            <a:xfrm>
              <a:off x="6889675" y="1094740"/>
              <a:ext cx="173839" cy="173839"/>
            </a:xfrm>
            <a:custGeom>
              <a:avLst/>
              <a:gdLst>
                <a:gd name="T0" fmla="*/ 0 w 2252"/>
                <a:gd name="T1" fmla="*/ 0 h 2253"/>
                <a:gd name="T2" fmla="*/ 0 w 2252"/>
                <a:gd name="T3" fmla="*/ 2252 h 2253"/>
                <a:gd name="T4" fmla="*/ 2251 w 2252"/>
                <a:gd name="T5" fmla="*/ 2252 h 2253"/>
                <a:gd name="T6" fmla="*/ 2251 w 2252"/>
                <a:gd name="T7" fmla="*/ 0 h 2253"/>
                <a:gd name="T8" fmla="*/ 0 w 2252"/>
                <a:gd name="T9" fmla="*/ 0 h 2253"/>
                <a:gd name="T10" fmla="*/ 2201 w 2252"/>
                <a:gd name="T11" fmla="*/ 2202 h 2253"/>
                <a:gd name="T12" fmla="*/ 74 w 2252"/>
                <a:gd name="T13" fmla="*/ 2202 h 2253"/>
                <a:gd name="T14" fmla="*/ 74 w 2252"/>
                <a:gd name="T15" fmla="*/ 75 h 2253"/>
                <a:gd name="T16" fmla="*/ 2201 w 2252"/>
                <a:gd name="T17" fmla="*/ 75 h 2253"/>
                <a:gd name="T18" fmla="*/ 2201 w 2252"/>
                <a:gd name="T19" fmla="*/ 2202 h 22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3">
                  <a:moveTo>
                    <a:pt x="0" y="0"/>
                  </a:moveTo>
                  <a:lnTo>
                    <a:pt x="0" y="2252"/>
                  </a:lnTo>
                  <a:lnTo>
                    <a:pt x="2251" y="2252"/>
                  </a:lnTo>
                  <a:lnTo>
                    <a:pt x="2251"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3" name="Freeform 53">
              <a:extLst>
                <a:ext uri="{FF2B5EF4-FFF2-40B4-BE49-F238E27FC236}">
                  <a16:creationId xmlns:a16="http://schemas.microsoft.com/office/drawing/2014/main" id="{557CEB8F-FF4E-4D4F-AC71-6506E5D56997}"/>
                </a:ext>
              </a:extLst>
            </p:cNvPr>
            <p:cNvSpPr>
              <a:spLocks noChangeArrowheads="1"/>
            </p:cNvSpPr>
            <p:nvPr/>
          </p:nvSpPr>
          <p:spPr bwMode="auto">
            <a:xfrm>
              <a:off x="6721620" y="928725"/>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3"/>
                    <a:pt x="1188" y="1559"/>
                    <a:pt x="767" y="1559"/>
                  </a:cubicBezTo>
                  <a:cubicBezTo>
                    <a:pt x="346" y="1559"/>
                    <a:pt x="0" y="1213"/>
                    <a:pt x="0" y="792"/>
                  </a:cubicBezTo>
                  <a:cubicBezTo>
                    <a:pt x="0" y="347"/>
                    <a:pt x="346" y="0"/>
                    <a:pt x="767" y="0"/>
                  </a:cubicBezTo>
                  <a:cubicBezTo>
                    <a:pt x="1188" y="0"/>
                    <a:pt x="1533" y="347"/>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4" name="Freeform 54">
              <a:extLst>
                <a:ext uri="{FF2B5EF4-FFF2-40B4-BE49-F238E27FC236}">
                  <a16:creationId xmlns:a16="http://schemas.microsoft.com/office/drawing/2014/main" id="{BF368C9D-5036-4E5B-88B4-47E4C5941178}"/>
                </a:ext>
              </a:extLst>
            </p:cNvPr>
            <p:cNvSpPr>
              <a:spLocks noChangeArrowheads="1"/>
            </p:cNvSpPr>
            <p:nvPr/>
          </p:nvSpPr>
          <p:spPr bwMode="auto">
            <a:xfrm>
              <a:off x="6691002" y="902190"/>
              <a:ext cx="173839" cy="173499"/>
            </a:xfrm>
            <a:custGeom>
              <a:avLst/>
              <a:gdLst>
                <a:gd name="T0" fmla="*/ 0 w 2252"/>
                <a:gd name="T1" fmla="*/ 0 h 2251"/>
                <a:gd name="T2" fmla="*/ 0 w 2252"/>
                <a:gd name="T3" fmla="*/ 2250 h 2251"/>
                <a:gd name="T4" fmla="*/ 2251 w 2252"/>
                <a:gd name="T5" fmla="*/ 2250 h 2251"/>
                <a:gd name="T6" fmla="*/ 2251 w 2252"/>
                <a:gd name="T7" fmla="*/ 0 h 2251"/>
                <a:gd name="T8" fmla="*/ 0 w 2252"/>
                <a:gd name="T9" fmla="*/ 0 h 2251"/>
                <a:gd name="T10" fmla="*/ 2201 w 2252"/>
                <a:gd name="T11" fmla="*/ 2200 h 2251"/>
                <a:gd name="T12" fmla="*/ 74 w 2252"/>
                <a:gd name="T13" fmla="*/ 2200 h 2251"/>
                <a:gd name="T14" fmla="*/ 74 w 2252"/>
                <a:gd name="T15" fmla="*/ 74 h 2251"/>
                <a:gd name="T16" fmla="*/ 2201 w 2252"/>
                <a:gd name="T17" fmla="*/ 74 h 2251"/>
                <a:gd name="T18" fmla="*/ 2201 w 2252"/>
                <a:gd name="T19" fmla="*/ 2200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1">
                  <a:moveTo>
                    <a:pt x="0" y="0"/>
                  </a:moveTo>
                  <a:lnTo>
                    <a:pt x="0" y="2250"/>
                  </a:lnTo>
                  <a:lnTo>
                    <a:pt x="2251" y="2250"/>
                  </a:lnTo>
                  <a:lnTo>
                    <a:pt x="2251" y="0"/>
                  </a:lnTo>
                  <a:lnTo>
                    <a:pt x="0" y="0"/>
                  </a:lnTo>
                  <a:close/>
                  <a:moveTo>
                    <a:pt x="2201" y="2200"/>
                  </a:moveTo>
                  <a:lnTo>
                    <a:pt x="74" y="2200"/>
                  </a:lnTo>
                  <a:lnTo>
                    <a:pt x="74" y="74"/>
                  </a:lnTo>
                  <a:lnTo>
                    <a:pt x="2201" y="74"/>
                  </a:lnTo>
                  <a:lnTo>
                    <a:pt x="2201" y="2200"/>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5" name="Freeform 55">
              <a:extLst>
                <a:ext uri="{FF2B5EF4-FFF2-40B4-BE49-F238E27FC236}">
                  <a16:creationId xmlns:a16="http://schemas.microsoft.com/office/drawing/2014/main" id="{30CE3956-401F-4839-9FE0-1750AF44A324}"/>
                </a:ext>
              </a:extLst>
            </p:cNvPr>
            <p:cNvSpPr>
              <a:spLocks noChangeArrowheads="1"/>
            </p:cNvSpPr>
            <p:nvPr/>
          </p:nvSpPr>
          <p:spPr bwMode="auto">
            <a:xfrm>
              <a:off x="6721620" y="1314164"/>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2"/>
                    <a:pt x="1188" y="1559"/>
                    <a:pt x="767" y="1559"/>
                  </a:cubicBezTo>
                  <a:cubicBezTo>
                    <a:pt x="346" y="1559"/>
                    <a:pt x="0" y="1212"/>
                    <a:pt x="0" y="792"/>
                  </a:cubicBezTo>
                  <a:cubicBezTo>
                    <a:pt x="0" y="346"/>
                    <a:pt x="346" y="0"/>
                    <a:pt x="767" y="0"/>
                  </a:cubicBezTo>
                  <a:cubicBezTo>
                    <a:pt x="1188" y="0"/>
                    <a:pt x="1533" y="346"/>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6" name="Freeform 56">
              <a:extLst>
                <a:ext uri="{FF2B5EF4-FFF2-40B4-BE49-F238E27FC236}">
                  <a16:creationId xmlns:a16="http://schemas.microsoft.com/office/drawing/2014/main" id="{20F50652-475E-47BA-A32B-526219EC75F6}"/>
                </a:ext>
              </a:extLst>
            </p:cNvPr>
            <p:cNvSpPr>
              <a:spLocks noChangeArrowheads="1"/>
            </p:cNvSpPr>
            <p:nvPr/>
          </p:nvSpPr>
          <p:spPr bwMode="auto">
            <a:xfrm>
              <a:off x="6691002" y="1287289"/>
              <a:ext cx="173839" cy="173839"/>
            </a:xfrm>
            <a:custGeom>
              <a:avLst/>
              <a:gdLst>
                <a:gd name="T0" fmla="*/ 0 w 2252"/>
                <a:gd name="T1" fmla="*/ 0 h 2252"/>
                <a:gd name="T2" fmla="*/ 0 w 2252"/>
                <a:gd name="T3" fmla="*/ 2251 h 2252"/>
                <a:gd name="T4" fmla="*/ 2251 w 2252"/>
                <a:gd name="T5" fmla="*/ 2251 h 2252"/>
                <a:gd name="T6" fmla="*/ 2251 w 2252"/>
                <a:gd name="T7" fmla="*/ 0 h 2252"/>
                <a:gd name="T8" fmla="*/ 0 w 2252"/>
                <a:gd name="T9" fmla="*/ 0 h 2252"/>
                <a:gd name="T10" fmla="*/ 2201 w 2252"/>
                <a:gd name="T11" fmla="*/ 2202 h 2252"/>
                <a:gd name="T12" fmla="*/ 74 w 2252"/>
                <a:gd name="T13" fmla="*/ 2202 h 2252"/>
                <a:gd name="T14" fmla="*/ 74 w 2252"/>
                <a:gd name="T15" fmla="*/ 75 h 2252"/>
                <a:gd name="T16" fmla="*/ 2201 w 2252"/>
                <a:gd name="T17" fmla="*/ 75 h 2252"/>
                <a:gd name="T18" fmla="*/ 2201 w 2252"/>
                <a:gd name="T19" fmla="*/ 2202 h 2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2">
                  <a:moveTo>
                    <a:pt x="0" y="0"/>
                  </a:moveTo>
                  <a:lnTo>
                    <a:pt x="0" y="2251"/>
                  </a:lnTo>
                  <a:lnTo>
                    <a:pt x="2251" y="2251"/>
                  </a:lnTo>
                  <a:lnTo>
                    <a:pt x="2251" y="0"/>
                  </a:lnTo>
                  <a:lnTo>
                    <a:pt x="0" y="0"/>
                  </a:lnTo>
                  <a:close/>
                  <a:moveTo>
                    <a:pt x="2201" y="2202"/>
                  </a:moveTo>
                  <a:lnTo>
                    <a:pt x="74" y="2202"/>
                  </a:lnTo>
                  <a:lnTo>
                    <a:pt x="74" y="75"/>
                  </a:lnTo>
                  <a:lnTo>
                    <a:pt x="2201" y="75"/>
                  </a:lnTo>
                  <a:lnTo>
                    <a:pt x="2201" y="2202"/>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7" name="Freeform 57">
              <a:extLst>
                <a:ext uri="{FF2B5EF4-FFF2-40B4-BE49-F238E27FC236}">
                  <a16:creationId xmlns:a16="http://schemas.microsoft.com/office/drawing/2014/main" id="{20FB134B-D732-4302-B43F-610CA5FB6C1F}"/>
                </a:ext>
              </a:extLst>
            </p:cNvPr>
            <p:cNvSpPr>
              <a:spLocks noChangeArrowheads="1"/>
            </p:cNvSpPr>
            <p:nvPr/>
          </p:nvSpPr>
          <p:spPr bwMode="auto">
            <a:xfrm>
              <a:off x="6519545" y="1507054"/>
              <a:ext cx="118387" cy="120428"/>
            </a:xfrm>
            <a:custGeom>
              <a:avLst/>
              <a:gdLst>
                <a:gd name="T0" fmla="*/ 1534 w 1535"/>
                <a:gd name="T1" fmla="*/ 792 h 1560"/>
                <a:gd name="T2" fmla="*/ 1534 w 1535"/>
                <a:gd name="T3" fmla="*/ 792 h 1560"/>
                <a:gd name="T4" fmla="*/ 767 w 1535"/>
                <a:gd name="T5" fmla="*/ 1559 h 1560"/>
                <a:gd name="T6" fmla="*/ 0 w 1535"/>
                <a:gd name="T7" fmla="*/ 792 h 1560"/>
                <a:gd name="T8" fmla="*/ 767 w 1535"/>
                <a:gd name="T9" fmla="*/ 0 h 1560"/>
                <a:gd name="T10" fmla="*/ 1534 w 1535"/>
                <a:gd name="T11" fmla="*/ 792 h 1560"/>
              </a:gdLst>
              <a:ahLst/>
              <a:cxnLst>
                <a:cxn ang="0">
                  <a:pos x="T0" y="T1"/>
                </a:cxn>
                <a:cxn ang="0">
                  <a:pos x="T2" y="T3"/>
                </a:cxn>
                <a:cxn ang="0">
                  <a:pos x="T4" y="T5"/>
                </a:cxn>
                <a:cxn ang="0">
                  <a:pos x="T6" y="T7"/>
                </a:cxn>
                <a:cxn ang="0">
                  <a:pos x="T8" y="T9"/>
                </a:cxn>
                <a:cxn ang="0">
                  <a:pos x="T10" y="T11"/>
                </a:cxn>
              </a:cxnLst>
              <a:rect l="0" t="0" r="r" b="b"/>
              <a:pathLst>
                <a:path w="1535" h="1560">
                  <a:moveTo>
                    <a:pt x="1534" y="792"/>
                  </a:moveTo>
                  <a:lnTo>
                    <a:pt x="1534" y="792"/>
                  </a:lnTo>
                  <a:cubicBezTo>
                    <a:pt x="1534" y="1212"/>
                    <a:pt x="1187" y="1559"/>
                    <a:pt x="767" y="1559"/>
                  </a:cubicBezTo>
                  <a:cubicBezTo>
                    <a:pt x="347" y="1559"/>
                    <a:pt x="0" y="1212"/>
                    <a:pt x="0" y="792"/>
                  </a:cubicBezTo>
                  <a:cubicBezTo>
                    <a:pt x="0" y="347"/>
                    <a:pt x="347" y="0"/>
                    <a:pt x="767" y="0"/>
                  </a:cubicBezTo>
                  <a:cubicBezTo>
                    <a:pt x="1187" y="0"/>
                    <a:pt x="1534" y="347"/>
                    <a:pt x="1534"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8" name="Freeform 58">
              <a:extLst>
                <a:ext uri="{FF2B5EF4-FFF2-40B4-BE49-F238E27FC236}">
                  <a16:creationId xmlns:a16="http://schemas.microsoft.com/office/drawing/2014/main" id="{052552A4-B8C2-4D80-90D0-B003D09F8345}"/>
                </a:ext>
              </a:extLst>
            </p:cNvPr>
            <p:cNvSpPr>
              <a:spLocks noChangeArrowheads="1"/>
            </p:cNvSpPr>
            <p:nvPr/>
          </p:nvSpPr>
          <p:spPr bwMode="auto">
            <a:xfrm>
              <a:off x="6488928" y="1480179"/>
              <a:ext cx="173499" cy="173499"/>
            </a:xfrm>
            <a:custGeom>
              <a:avLst/>
              <a:gdLst>
                <a:gd name="T0" fmla="*/ 0 w 2251"/>
                <a:gd name="T1" fmla="*/ 0 h 2251"/>
                <a:gd name="T2" fmla="*/ 0 w 2251"/>
                <a:gd name="T3" fmla="*/ 2250 h 2251"/>
                <a:gd name="T4" fmla="*/ 2250 w 2251"/>
                <a:gd name="T5" fmla="*/ 2250 h 2251"/>
                <a:gd name="T6" fmla="*/ 2250 w 2251"/>
                <a:gd name="T7" fmla="*/ 0 h 2251"/>
                <a:gd name="T8" fmla="*/ 0 w 2251"/>
                <a:gd name="T9" fmla="*/ 0 h 2251"/>
                <a:gd name="T10" fmla="*/ 2201 w 2251"/>
                <a:gd name="T11" fmla="*/ 2201 h 2251"/>
                <a:gd name="T12" fmla="*/ 74 w 2251"/>
                <a:gd name="T13" fmla="*/ 2201 h 2251"/>
                <a:gd name="T14" fmla="*/ 74 w 2251"/>
                <a:gd name="T15" fmla="*/ 49 h 2251"/>
                <a:gd name="T16" fmla="*/ 2201 w 2251"/>
                <a:gd name="T17" fmla="*/ 49 h 2251"/>
                <a:gd name="T18" fmla="*/ 2201 w 2251"/>
                <a:gd name="T19" fmla="*/ 220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1" h="2251">
                  <a:moveTo>
                    <a:pt x="0" y="0"/>
                  </a:moveTo>
                  <a:lnTo>
                    <a:pt x="0" y="2250"/>
                  </a:lnTo>
                  <a:lnTo>
                    <a:pt x="2250" y="2250"/>
                  </a:lnTo>
                  <a:lnTo>
                    <a:pt x="2250" y="0"/>
                  </a:lnTo>
                  <a:lnTo>
                    <a:pt x="0" y="0"/>
                  </a:lnTo>
                  <a:close/>
                  <a:moveTo>
                    <a:pt x="2201" y="2201"/>
                  </a:moveTo>
                  <a:lnTo>
                    <a:pt x="74" y="2201"/>
                  </a:lnTo>
                  <a:lnTo>
                    <a:pt x="74" y="49"/>
                  </a:lnTo>
                  <a:lnTo>
                    <a:pt x="2201" y="49"/>
                  </a:lnTo>
                  <a:lnTo>
                    <a:pt x="2201" y="2201"/>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29" name="Freeform 59">
              <a:extLst>
                <a:ext uri="{FF2B5EF4-FFF2-40B4-BE49-F238E27FC236}">
                  <a16:creationId xmlns:a16="http://schemas.microsoft.com/office/drawing/2014/main" id="{73CC6CA0-0638-4B97-899F-C20DCD2D1356}"/>
                </a:ext>
              </a:extLst>
            </p:cNvPr>
            <p:cNvSpPr>
              <a:spLocks noChangeArrowheads="1"/>
            </p:cNvSpPr>
            <p:nvPr/>
          </p:nvSpPr>
          <p:spPr bwMode="auto">
            <a:xfrm>
              <a:off x="6919952" y="1507054"/>
              <a:ext cx="118387" cy="120428"/>
            </a:xfrm>
            <a:custGeom>
              <a:avLst/>
              <a:gdLst>
                <a:gd name="T0" fmla="*/ 1533 w 1534"/>
                <a:gd name="T1" fmla="*/ 792 h 1560"/>
                <a:gd name="T2" fmla="*/ 1533 w 1534"/>
                <a:gd name="T3" fmla="*/ 792 h 1560"/>
                <a:gd name="T4" fmla="*/ 767 w 1534"/>
                <a:gd name="T5" fmla="*/ 1559 h 1560"/>
                <a:gd name="T6" fmla="*/ 0 w 1534"/>
                <a:gd name="T7" fmla="*/ 792 h 1560"/>
                <a:gd name="T8" fmla="*/ 767 w 1534"/>
                <a:gd name="T9" fmla="*/ 0 h 1560"/>
                <a:gd name="T10" fmla="*/ 1533 w 1534"/>
                <a:gd name="T11" fmla="*/ 792 h 1560"/>
              </a:gdLst>
              <a:ahLst/>
              <a:cxnLst>
                <a:cxn ang="0">
                  <a:pos x="T0" y="T1"/>
                </a:cxn>
                <a:cxn ang="0">
                  <a:pos x="T2" y="T3"/>
                </a:cxn>
                <a:cxn ang="0">
                  <a:pos x="T4" y="T5"/>
                </a:cxn>
                <a:cxn ang="0">
                  <a:pos x="T6" y="T7"/>
                </a:cxn>
                <a:cxn ang="0">
                  <a:pos x="T8" y="T9"/>
                </a:cxn>
                <a:cxn ang="0">
                  <a:pos x="T10" y="T11"/>
                </a:cxn>
              </a:cxnLst>
              <a:rect l="0" t="0" r="r" b="b"/>
              <a:pathLst>
                <a:path w="1534" h="1560">
                  <a:moveTo>
                    <a:pt x="1533" y="792"/>
                  </a:moveTo>
                  <a:lnTo>
                    <a:pt x="1533" y="792"/>
                  </a:lnTo>
                  <a:cubicBezTo>
                    <a:pt x="1533" y="1212"/>
                    <a:pt x="1187" y="1559"/>
                    <a:pt x="767" y="1559"/>
                  </a:cubicBezTo>
                  <a:cubicBezTo>
                    <a:pt x="346" y="1559"/>
                    <a:pt x="0" y="1212"/>
                    <a:pt x="0" y="792"/>
                  </a:cubicBezTo>
                  <a:cubicBezTo>
                    <a:pt x="0" y="347"/>
                    <a:pt x="346" y="0"/>
                    <a:pt x="767" y="0"/>
                  </a:cubicBezTo>
                  <a:cubicBezTo>
                    <a:pt x="1187" y="0"/>
                    <a:pt x="1533" y="347"/>
                    <a:pt x="1533" y="792"/>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0" name="Freeform 60">
              <a:extLst>
                <a:ext uri="{FF2B5EF4-FFF2-40B4-BE49-F238E27FC236}">
                  <a16:creationId xmlns:a16="http://schemas.microsoft.com/office/drawing/2014/main" id="{2444CE72-10E8-4F1D-87B8-F32F687AC547}"/>
                </a:ext>
              </a:extLst>
            </p:cNvPr>
            <p:cNvSpPr>
              <a:spLocks noChangeArrowheads="1"/>
            </p:cNvSpPr>
            <p:nvPr/>
          </p:nvSpPr>
          <p:spPr bwMode="auto">
            <a:xfrm>
              <a:off x="6889675" y="1480179"/>
              <a:ext cx="173839" cy="173499"/>
            </a:xfrm>
            <a:custGeom>
              <a:avLst/>
              <a:gdLst>
                <a:gd name="T0" fmla="*/ 0 w 2252"/>
                <a:gd name="T1" fmla="*/ 0 h 2251"/>
                <a:gd name="T2" fmla="*/ 0 w 2252"/>
                <a:gd name="T3" fmla="*/ 2250 h 2251"/>
                <a:gd name="T4" fmla="*/ 2251 w 2252"/>
                <a:gd name="T5" fmla="*/ 2250 h 2251"/>
                <a:gd name="T6" fmla="*/ 2251 w 2252"/>
                <a:gd name="T7" fmla="*/ 0 h 2251"/>
                <a:gd name="T8" fmla="*/ 0 w 2252"/>
                <a:gd name="T9" fmla="*/ 0 h 2251"/>
                <a:gd name="T10" fmla="*/ 2201 w 2252"/>
                <a:gd name="T11" fmla="*/ 2201 h 2251"/>
                <a:gd name="T12" fmla="*/ 74 w 2252"/>
                <a:gd name="T13" fmla="*/ 2201 h 2251"/>
                <a:gd name="T14" fmla="*/ 74 w 2252"/>
                <a:gd name="T15" fmla="*/ 74 h 2251"/>
                <a:gd name="T16" fmla="*/ 2201 w 2252"/>
                <a:gd name="T17" fmla="*/ 74 h 2251"/>
                <a:gd name="T18" fmla="*/ 2201 w 2252"/>
                <a:gd name="T19" fmla="*/ 2201 h 2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52" h="2251">
                  <a:moveTo>
                    <a:pt x="0" y="0"/>
                  </a:moveTo>
                  <a:lnTo>
                    <a:pt x="0" y="2250"/>
                  </a:lnTo>
                  <a:lnTo>
                    <a:pt x="2251" y="2250"/>
                  </a:lnTo>
                  <a:lnTo>
                    <a:pt x="2251" y="0"/>
                  </a:lnTo>
                  <a:lnTo>
                    <a:pt x="0" y="0"/>
                  </a:lnTo>
                  <a:close/>
                  <a:moveTo>
                    <a:pt x="2201" y="2201"/>
                  </a:moveTo>
                  <a:lnTo>
                    <a:pt x="74" y="2201"/>
                  </a:lnTo>
                  <a:lnTo>
                    <a:pt x="74" y="74"/>
                  </a:lnTo>
                  <a:lnTo>
                    <a:pt x="2201" y="74"/>
                  </a:lnTo>
                  <a:lnTo>
                    <a:pt x="2201" y="2201"/>
                  </a:lnTo>
                  <a:close/>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sp>
          <p:nvSpPr>
            <p:cNvPr id="31" name="Freeform 1">
              <a:extLst>
                <a:ext uri="{FF2B5EF4-FFF2-40B4-BE49-F238E27FC236}">
                  <a16:creationId xmlns:a16="http://schemas.microsoft.com/office/drawing/2014/main" id="{7A70840A-69DA-4E3A-BAFC-3A3C4F784A9A}"/>
                </a:ext>
              </a:extLst>
            </p:cNvPr>
            <p:cNvSpPr>
              <a:spLocks noChangeArrowheads="1"/>
            </p:cNvSpPr>
            <p:nvPr/>
          </p:nvSpPr>
          <p:spPr bwMode="auto">
            <a:xfrm>
              <a:off x="5612957" y="941"/>
              <a:ext cx="2108322" cy="1353651"/>
            </a:xfrm>
            <a:custGeom>
              <a:avLst/>
              <a:gdLst>
                <a:gd name="T0" fmla="*/ 21864 w 27351"/>
                <a:gd name="T1" fmla="*/ 17507 h 17560"/>
                <a:gd name="T2" fmla="*/ 21864 w 27351"/>
                <a:gd name="T3" fmla="*/ 17507 h 17560"/>
                <a:gd name="T4" fmla="*/ 20972 w 27351"/>
                <a:gd name="T5" fmla="*/ 16693 h 17560"/>
                <a:gd name="T6" fmla="*/ 21786 w 27351"/>
                <a:gd name="T7" fmla="*/ 15722 h 17560"/>
                <a:gd name="T8" fmla="*/ 25512 w 27351"/>
                <a:gd name="T9" fmla="*/ 11496 h 17560"/>
                <a:gd name="T10" fmla="*/ 21445 w 27351"/>
                <a:gd name="T11" fmla="*/ 7350 h 17560"/>
                <a:gd name="T12" fmla="*/ 20841 w 27351"/>
                <a:gd name="T13" fmla="*/ 7376 h 17560"/>
                <a:gd name="T14" fmla="*/ 20053 w 27351"/>
                <a:gd name="T15" fmla="*/ 7507 h 17560"/>
                <a:gd name="T16" fmla="*/ 19843 w 27351"/>
                <a:gd name="T17" fmla="*/ 6772 h 17560"/>
                <a:gd name="T18" fmla="*/ 15985 w 27351"/>
                <a:gd name="T19" fmla="*/ 3990 h 17560"/>
                <a:gd name="T20" fmla="*/ 14856 w 27351"/>
                <a:gd name="T21" fmla="*/ 4174 h 17560"/>
                <a:gd name="T22" fmla="*/ 14173 w 27351"/>
                <a:gd name="T23" fmla="*/ 4331 h 17560"/>
                <a:gd name="T24" fmla="*/ 13832 w 27351"/>
                <a:gd name="T25" fmla="*/ 3727 h 17560"/>
                <a:gd name="T26" fmla="*/ 10342 w 27351"/>
                <a:gd name="T27" fmla="*/ 1759 h 17560"/>
                <a:gd name="T28" fmla="*/ 6274 w 27351"/>
                <a:gd name="T29" fmla="*/ 5932 h 17560"/>
                <a:gd name="T30" fmla="*/ 6326 w 27351"/>
                <a:gd name="T31" fmla="*/ 6484 h 17560"/>
                <a:gd name="T32" fmla="*/ 6484 w 27351"/>
                <a:gd name="T33" fmla="*/ 7481 h 17560"/>
                <a:gd name="T34" fmla="*/ 5487 w 27351"/>
                <a:gd name="T35" fmla="*/ 7507 h 17560"/>
                <a:gd name="T36" fmla="*/ 1812 w 27351"/>
                <a:gd name="T37" fmla="*/ 11601 h 17560"/>
                <a:gd name="T38" fmla="*/ 5539 w 27351"/>
                <a:gd name="T39" fmla="*/ 15722 h 17560"/>
                <a:gd name="T40" fmla="*/ 6405 w 27351"/>
                <a:gd name="T41" fmla="*/ 16667 h 17560"/>
                <a:gd name="T42" fmla="*/ 5460 w 27351"/>
                <a:gd name="T43" fmla="*/ 17507 h 17560"/>
                <a:gd name="T44" fmla="*/ 0 w 27351"/>
                <a:gd name="T45" fmla="*/ 11601 h 17560"/>
                <a:gd name="T46" fmla="*/ 4515 w 27351"/>
                <a:gd name="T47" fmla="*/ 5880 h 17560"/>
                <a:gd name="T48" fmla="*/ 10394 w 27351"/>
                <a:gd name="T49" fmla="*/ 0 h 17560"/>
                <a:gd name="T50" fmla="*/ 15040 w 27351"/>
                <a:gd name="T51" fmla="*/ 2284 h 17560"/>
                <a:gd name="T52" fmla="*/ 16011 w 27351"/>
                <a:gd name="T53" fmla="*/ 2179 h 17560"/>
                <a:gd name="T54" fmla="*/ 21313 w 27351"/>
                <a:gd name="T55" fmla="*/ 5539 h 17560"/>
                <a:gd name="T56" fmla="*/ 21471 w 27351"/>
                <a:gd name="T57" fmla="*/ 5539 h 17560"/>
                <a:gd name="T58" fmla="*/ 27350 w 27351"/>
                <a:gd name="T59" fmla="*/ 11496 h 17560"/>
                <a:gd name="T60" fmla="*/ 21996 w 27351"/>
                <a:gd name="T61" fmla="*/ 17507 h 17560"/>
                <a:gd name="T62" fmla="*/ 21864 w 27351"/>
                <a:gd name="T63" fmla="*/ 17507 h 17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51" h="17560">
                  <a:moveTo>
                    <a:pt x="21864" y="17507"/>
                  </a:moveTo>
                  <a:lnTo>
                    <a:pt x="21864" y="17507"/>
                  </a:lnTo>
                  <a:cubicBezTo>
                    <a:pt x="21392" y="17507"/>
                    <a:pt x="20998" y="17165"/>
                    <a:pt x="20972" y="16693"/>
                  </a:cubicBezTo>
                  <a:cubicBezTo>
                    <a:pt x="20867" y="16220"/>
                    <a:pt x="21261" y="15748"/>
                    <a:pt x="21786" y="15722"/>
                  </a:cubicBezTo>
                  <a:cubicBezTo>
                    <a:pt x="23832" y="15538"/>
                    <a:pt x="25512" y="13622"/>
                    <a:pt x="25512" y="11496"/>
                  </a:cubicBezTo>
                  <a:cubicBezTo>
                    <a:pt x="25512" y="9240"/>
                    <a:pt x="23675" y="7350"/>
                    <a:pt x="21445" y="7350"/>
                  </a:cubicBezTo>
                  <a:cubicBezTo>
                    <a:pt x="21208" y="7350"/>
                    <a:pt x="21051" y="7350"/>
                    <a:pt x="20841" y="7376"/>
                  </a:cubicBezTo>
                  <a:cubicBezTo>
                    <a:pt x="20053" y="7507"/>
                    <a:pt x="20053" y="7507"/>
                    <a:pt x="20053" y="7507"/>
                  </a:cubicBezTo>
                  <a:cubicBezTo>
                    <a:pt x="19843" y="6772"/>
                    <a:pt x="19843" y="6772"/>
                    <a:pt x="19843" y="6772"/>
                  </a:cubicBezTo>
                  <a:cubicBezTo>
                    <a:pt x="19292" y="5119"/>
                    <a:pt x="17743" y="3990"/>
                    <a:pt x="15985" y="3990"/>
                  </a:cubicBezTo>
                  <a:cubicBezTo>
                    <a:pt x="15591" y="3990"/>
                    <a:pt x="15197" y="4042"/>
                    <a:pt x="14856" y="4174"/>
                  </a:cubicBezTo>
                  <a:cubicBezTo>
                    <a:pt x="14173" y="4331"/>
                    <a:pt x="14173" y="4331"/>
                    <a:pt x="14173" y="4331"/>
                  </a:cubicBezTo>
                  <a:cubicBezTo>
                    <a:pt x="13832" y="3727"/>
                    <a:pt x="13832" y="3727"/>
                    <a:pt x="13832" y="3727"/>
                  </a:cubicBezTo>
                  <a:cubicBezTo>
                    <a:pt x="13046" y="2493"/>
                    <a:pt x="11759" y="1759"/>
                    <a:pt x="10342" y="1759"/>
                  </a:cubicBezTo>
                  <a:cubicBezTo>
                    <a:pt x="8111" y="1759"/>
                    <a:pt x="6274" y="3649"/>
                    <a:pt x="6274" y="5932"/>
                  </a:cubicBezTo>
                  <a:cubicBezTo>
                    <a:pt x="6274" y="6090"/>
                    <a:pt x="6274" y="6300"/>
                    <a:pt x="6326" y="6484"/>
                  </a:cubicBezTo>
                  <a:cubicBezTo>
                    <a:pt x="6484" y="7481"/>
                    <a:pt x="6484" y="7481"/>
                    <a:pt x="6484" y="7481"/>
                  </a:cubicBezTo>
                  <a:cubicBezTo>
                    <a:pt x="5487" y="7507"/>
                    <a:pt x="5487" y="7507"/>
                    <a:pt x="5487" y="7507"/>
                  </a:cubicBezTo>
                  <a:cubicBezTo>
                    <a:pt x="3492" y="7691"/>
                    <a:pt x="1812" y="9450"/>
                    <a:pt x="1812" y="11601"/>
                  </a:cubicBezTo>
                  <a:cubicBezTo>
                    <a:pt x="1812" y="13701"/>
                    <a:pt x="3492" y="15538"/>
                    <a:pt x="5539" y="15722"/>
                  </a:cubicBezTo>
                  <a:cubicBezTo>
                    <a:pt x="6064" y="15748"/>
                    <a:pt x="6431" y="16142"/>
                    <a:pt x="6405" y="16667"/>
                  </a:cubicBezTo>
                  <a:cubicBezTo>
                    <a:pt x="6353" y="17165"/>
                    <a:pt x="5959" y="17559"/>
                    <a:pt x="5460" y="17507"/>
                  </a:cubicBezTo>
                  <a:cubicBezTo>
                    <a:pt x="2363" y="17297"/>
                    <a:pt x="0" y="14672"/>
                    <a:pt x="0" y="11601"/>
                  </a:cubicBezTo>
                  <a:cubicBezTo>
                    <a:pt x="0" y="8794"/>
                    <a:pt x="1943" y="6484"/>
                    <a:pt x="4515" y="5880"/>
                  </a:cubicBezTo>
                  <a:cubicBezTo>
                    <a:pt x="4515" y="2625"/>
                    <a:pt x="7166" y="0"/>
                    <a:pt x="10394" y="0"/>
                  </a:cubicBezTo>
                  <a:cubicBezTo>
                    <a:pt x="12206" y="0"/>
                    <a:pt x="13911" y="866"/>
                    <a:pt x="15040" y="2284"/>
                  </a:cubicBezTo>
                  <a:cubicBezTo>
                    <a:pt x="15328" y="2179"/>
                    <a:pt x="15670" y="2179"/>
                    <a:pt x="16011" y="2179"/>
                  </a:cubicBezTo>
                  <a:cubicBezTo>
                    <a:pt x="18295" y="2179"/>
                    <a:pt x="20368" y="3517"/>
                    <a:pt x="21313" y="5539"/>
                  </a:cubicBezTo>
                  <a:cubicBezTo>
                    <a:pt x="21392" y="5539"/>
                    <a:pt x="21392" y="5539"/>
                    <a:pt x="21471" y="5539"/>
                  </a:cubicBezTo>
                  <a:cubicBezTo>
                    <a:pt x="24699" y="5539"/>
                    <a:pt x="27350" y="8190"/>
                    <a:pt x="27350" y="11496"/>
                  </a:cubicBezTo>
                  <a:cubicBezTo>
                    <a:pt x="27350" y="14593"/>
                    <a:pt x="24987" y="17218"/>
                    <a:pt x="21996" y="17507"/>
                  </a:cubicBezTo>
                  <a:cubicBezTo>
                    <a:pt x="21917" y="17507"/>
                    <a:pt x="21917" y="17507"/>
                    <a:pt x="21864" y="17507"/>
                  </a:cubicBezTo>
                </a:path>
              </a:pathLst>
            </a:custGeom>
            <a:solidFill>
              <a:srgbClr val="3998D5"/>
            </a:solidFill>
            <a:ln>
              <a:noFill/>
            </a:ln>
            <a:effectLst/>
            <a:extLst>
              <a:ext uri="{91240B29-F687-4f45-9708-019B960494DF}">
                <a14:hiddenLine xmlns="" xmlns:a14="http://schemas.microsoft.com/office/drawing/2010/main" w="9525" cap="flat">
                  <a:solidFill>
                    <a:srgbClr val="808080"/>
                  </a:solidFill>
                  <a:bevel/>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8595B"/>
                </a:solidFill>
                <a:effectLst/>
                <a:uLnTx/>
                <a:uFillTx/>
                <a:latin typeface="Calibri"/>
                <a:ea typeface=""/>
                <a:cs typeface=""/>
              </a:endParaRPr>
            </a:p>
          </p:txBody>
        </p:sp>
      </p:grpSp>
    </p:spTree>
    <p:extLst>
      <p:ext uri="{BB962C8B-B14F-4D97-AF65-F5344CB8AC3E}">
        <p14:creationId xmlns:p14="http://schemas.microsoft.com/office/powerpoint/2010/main" val="379348732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group of people walking along a red building&#10;&#10;Description generated with very high confidence">
            <a:hlinkClick r:id="rId3"/>
            <a:extLst>
              <a:ext uri="{FF2B5EF4-FFF2-40B4-BE49-F238E27FC236}">
                <a16:creationId xmlns:a16="http://schemas.microsoft.com/office/drawing/2014/main" id="{07349D31-7DF9-4ED7-A78D-B4C7CD211C30}"/>
              </a:ext>
            </a:extLst>
          </p:cNvPr>
          <p:cNvPicPr>
            <a:picLocks noGrp="1" noChangeAspect="1"/>
          </p:cNvPicPr>
          <p:nvPr>
            <p:ph type="pic" idx="13"/>
          </p:nvPr>
        </p:nvPicPr>
        <p:blipFill>
          <a:blip r:embed="rId4"/>
          <a:srcRect t="22532" b="22532"/>
          <a:stretch>
            <a:fillRect/>
          </a:stretch>
        </p:blipFill>
        <p:spPr>
          <a:xfrm>
            <a:off x="11113" y="809625"/>
            <a:ext cx="9144000" cy="3348038"/>
          </a:xfrm>
        </p:spPr>
      </p:pic>
      <p:sp>
        <p:nvSpPr>
          <p:cNvPr id="6" name="Title 5"/>
          <p:cNvSpPr>
            <a:spLocks noGrp="1"/>
          </p:cNvSpPr>
          <p:nvPr>
            <p:ph type="ctrTitle"/>
          </p:nvPr>
        </p:nvSpPr>
        <p:spPr>
          <a:xfrm>
            <a:off x="3334980" y="3025140"/>
            <a:ext cx="3024000" cy="1905000"/>
          </a:xfrm>
          <a:solidFill>
            <a:schemeClr val="tx2">
              <a:alpha val="87000"/>
            </a:schemeClr>
          </a:solidFill>
        </p:spPr>
        <p:txBody>
          <a:bodyPr/>
          <a:lstStyle/>
          <a:p>
            <a:r>
              <a:rPr lang="en-US" dirty="0"/>
              <a:t>Roadmap </a:t>
            </a:r>
            <a:br>
              <a:rPr lang="en-US" dirty="0"/>
            </a:br>
            <a:r>
              <a:rPr lang="en-US" dirty="0"/>
              <a:t>Oracle OpenWorld &amp; </a:t>
            </a:r>
            <a:r>
              <a:rPr lang="en-US" dirty="0" err="1"/>
              <a:t>CodeOne</a:t>
            </a:r>
            <a:endParaRPr lang="nl-NL" dirty="0"/>
          </a:p>
        </p:txBody>
      </p:sp>
      <p:sp>
        <p:nvSpPr>
          <p:cNvPr id="4" name="Footer Placeholder 3"/>
          <p:cNvSpPr>
            <a:spLocks noGrp="1"/>
          </p:cNvSpPr>
          <p:nvPr>
            <p:ph type="ftr" sz="quarter" idx="4294967295"/>
          </p:nvPr>
        </p:nvSpPr>
        <p:spPr>
          <a:xfrm>
            <a:off x="5761038" y="5003800"/>
            <a:ext cx="3240087" cy="107950"/>
          </a:xfrm>
        </p:spPr>
        <p:txBody>
          <a:bodyPr/>
          <a:lstStyle/>
          <a:p>
            <a:r>
              <a:rPr lang="en-US"/>
              <a:t>Review of Oracle OpenWorld &amp; CodeOne 2018 </a:t>
            </a:r>
            <a:endParaRPr lang="nl-NL" dirty="0"/>
          </a:p>
        </p:txBody>
      </p:sp>
      <p:sp>
        <p:nvSpPr>
          <p:cNvPr id="5" name="Slide Number Placeholder 4"/>
          <p:cNvSpPr>
            <a:spLocks noGrp="1"/>
          </p:cNvSpPr>
          <p:nvPr>
            <p:ph type="sldNum" sz="quarter" idx="4294967295"/>
          </p:nvPr>
        </p:nvSpPr>
        <p:spPr>
          <a:xfrm>
            <a:off x="9001125" y="5003800"/>
            <a:ext cx="142875" cy="107950"/>
          </a:xfrm>
        </p:spPr>
        <p:txBody>
          <a:bodyPr/>
          <a:lstStyle/>
          <a:p>
            <a:fld id="{14F1411D-0280-154F-AEAC-4C20B7AA46B2}" type="slidenum">
              <a:rPr lang="nl-NL" smtClean="0"/>
              <a:t>89</a:t>
            </a:fld>
            <a:endParaRPr lang="nl-NL"/>
          </a:p>
        </p:txBody>
      </p:sp>
    </p:spTree>
    <p:extLst>
      <p:ext uri="{BB962C8B-B14F-4D97-AF65-F5344CB8AC3E}">
        <p14:creationId xmlns:p14="http://schemas.microsoft.com/office/powerpoint/2010/main" val="382961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fontAlgn="base">
              <a:lnSpc>
                <a:spcPct val="90000"/>
              </a:lnSpc>
              <a:spcAft>
                <a:spcPct val="0"/>
              </a:spcAft>
            </a:pPr>
            <a:r>
              <a:rPr lang="fr-FR" sz="3600" dirty="0">
                <a:solidFill>
                  <a:schemeClr val="accent4">
                    <a:lumMod val="75000"/>
                  </a:schemeClr>
                </a:solidFill>
                <a:latin typeface="Trebuchet MS Bold" charset="0"/>
                <a:cs typeface="Trebuchet MS Bold" charset="0"/>
              </a:rPr>
              <a:t> </a:t>
            </a:r>
            <a:r>
              <a:rPr lang="fr-FR" sz="1800" dirty="0" err="1"/>
              <a:t>What</a:t>
            </a:r>
            <a:r>
              <a:rPr lang="fr-FR" sz="1800" dirty="0"/>
              <a:t> </a:t>
            </a:r>
            <a:r>
              <a:rPr lang="fr-FR" sz="1800" dirty="0" err="1"/>
              <a:t>is</a:t>
            </a:r>
            <a:r>
              <a:rPr lang="fr-FR" sz="1800" dirty="0"/>
              <a:t> IT all about?</a:t>
            </a:r>
          </a:p>
        </p:txBody>
      </p:sp>
      <p:sp>
        <p:nvSpPr>
          <p:cNvPr id="8" name="Oval 7"/>
          <p:cNvSpPr/>
          <p:nvPr/>
        </p:nvSpPr>
        <p:spPr>
          <a:xfrm>
            <a:off x="5430955" y="2002000"/>
            <a:ext cx="1752547" cy="1503172"/>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nl-NL" sz="1800"/>
          </a:p>
        </p:txBody>
      </p:sp>
      <p:sp>
        <p:nvSpPr>
          <p:cNvPr id="9" name="TextBox 8"/>
          <p:cNvSpPr txBox="1"/>
          <p:nvPr/>
        </p:nvSpPr>
        <p:spPr>
          <a:xfrm>
            <a:off x="5684737" y="2168250"/>
            <a:ext cx="1313180" cy="369332"/>
          </a:xfrm>
          <a:prstGeom prst="rect">
            <a:avLst/>
          </a:prstGeom>
          <a:noFill/>
        </p:spPr>
        <p:txBody>
          <a:bodyPr wrap="none" rtlCol="0">
            <a:spAutoFit/>
          </a:bodyPr>
          <a:lstStyle/>
          <a:p>
            <a:r>
              <a:rPr lang="en-US" sz="1800" dirty="0"/>
              <a:t>Application</a:t>
            </a:r>
            <a:endParaRPr lang="nl-NL" sz="1800" dirty="0"/>
          </a:p>
        </p:txBody>
      </p:sp>
      <p:sp>
        <p:nvSpPr>
          <p:cNvPr id="10" name="TextBox 9"/>
          <p:cNvSpPr txBox="1"/>
          <p:nvPr/>
        </p:nvSpPr>
        <p:spPr>
          <a:xfrm>
            <a:off x="5274476" y="1452080"/>
            <a:ext cx="2390398" cy="369332"/>
          </a:xfrm>
          <a:prstGeom prst="rect">
            <a:avLst/>
          </a:prstGeom>
          <a:noFill/>
        </p:spPr>
        <p:txBody>
          <a:bodyPr wrap="none" rtlCol="0">
            <a:spAutoFit/>
          </a:bodyPr>
          <a:lstStyle/>
          <a:p>
            <a:r>
              <a:rPr lang="en-US" sz="1800" b="1" dirty="0"/>
              <a:t>Production Runtime</a:t>
            </a:r>
            <a:endParaRPr lang="nl-NL" sz="1800" b="1" dirty="0"/>
          </a:p>
        </p:txBody>
      </p:sp>
    </p:spTree>
    <p:extLst>
      <p:ext uri="{BB962C8B-B14F-4D97-AF65-F5344CB8AC3E}">
        <p14:creationId xmlns:p14="http://schemas.microsoft.com/office/powerpoint/2010/main" val="1761544846"/>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Snagit_SNG85F">
            <a:hlinkClick r:id="rId3"/>
            <a:extLst>
              <a:ext uri="{FF2B5EF4-FFF2-40B4-BE49-F238E27FC236}">
                <a16:creationId xmlns:a16="http://schemas.microsoft.com/office/drawing/2014/main" id="{B5790127-FDD7-4EF1-8794-1A77F4FB8122}"/>
              </a:ext>
            </a:extLst>
          </p:cNvPr>
          <p:cNvPicPr>
            <a:picLocks noGrp="1" noChangeAspect="1"/>
          </p:cNvPicPr>
          <p:nvPr>
            <p:ph type="pic" idx="13"/>
          </p:nvPr>
        </p:nvPicPr>
        <p:blipFill>
          <a:blip r:embed="rId4"/>
          <a:srcRect t="16620" b="16620"/>
          <a:stretch>
            <a:fillRect/>
          </a:stretch>
        </p:blipFill>
        <p:spPr/>
      </p:pic>
      <p:sp>
        <p:nvSpPr>
          <p:cNvPr id="3" name="Title 2">
            <a:extLst>
              <a:ext uri="{FF2B5EF4-FFF2-40B4-BE49-F238E27FC236}">
                <a16:creationId xmlns:a16="http://schemas.microsoft.com/office/drawing/2014/main" id="{8ABF1286-5B1E-42D6-8CD0-DAA060BAF881}"/>
              </a:ext>
            </a:extLst>
          </p:cNvPr>
          <p:cNvSpPr>
            <a:spLocks noGrp="1"/>
          </p:cNvSpPr>
          <p:nvPr>
            <p:ph type="ctrTitle"/>
          </p:nvPr>
        </p:nvSpPr>
        <p:spPr>
          <a:xfrm>
            <a:off x="5400000" y="3505200"/>
            <a:ext cx="3024000" cy="1066800"/>
          </a:xfrm>
        </p:spPr>
        <p:txBody>
          <a:bodyPr/>
          <a:lstStyle/>
          <a:p>
            <a:r>
              <a:rPr lang="nl-NL" dirty="0"/>
              <a:t>Intro Movie</a:t>
            </a:r>
            <a:endParaRPr lang="en-NL" dirty="0"/>
          </a:p>
        </p:txBody>
      </p:sp>
      <p:sp>
        <p:nvSpPr>
          <p:cNvPr id="2" name="TextBox 1">
            <a:extLst>
              <a:ext uri="{FF2B5EF4-FFF2-40B4-BE49-F238E27FC236}">
                <a16:creationId xmlns:a16="http://schemas.microsoft.com/office/drawing/2014/main" id="{F5681FE9-A690-450A-B76D-19FD3FA15A14}"/>
              </a:ext>
            </a:extLst>
          </p:cNvPr>
          <p:cNvSpPr txBox="1"/>
          <p:nvPr/>
        </p:nvSpPr>
        <p:spPr>
          <a:xfrm>
            <a:off x="519193" y="4641742"/>
            <a:ext cx="678071" cy="200055"/>
          </a:xfrm>
          <a:prstGeom prst="rect">
            <a:avLst/>
          </a:prstGeom>
          <a:noFill/>
        </p:spPr>
        <p:txBody>
          <a:bodyPr wrap="none" lIns="0" tIns="0" rIns="0" bIns="0" rtlCol="0">
            <a:spAutoFit/>
          </a:bodyPr>
          <a:lstStyle/>
          <a:p>
            <a:r>
              <a:rPr lang="nl-NL" sz="1300" dirty="0">
                <a:hlinkClick r:id="rId5" action="ppaction://hlinkpres?slideindex=1&amp;slidetitle="/>
              </a:rPr>
              <a:t>OCI Intro</a:t>
            </a:r>
            <a:endParaRPr lang="en-NL" sz="1300" dirty="0" err="1"/>
          </a:p>
        </p:txBody>
      </p:sp>
    </p:spTree>
    <p:extLst>
      <p:ext uri="{BB962C8B-B14F-4D97-AF65-F5344CB8AC3E}">
        <p14:creationId xmlns:p14="http://schemas.microsoft.com/office/powerpoint/2010/main" val="92519814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0357AB-EE0B-4E04-B0E3-D140BB29562B}"/>
              </a:ext>
            </a:extLst>
          </p:cNvPr>
          <p:cNvSpPr>
            <a:spLocks noGrp="1"/>
          </p:cNvSpPr>
          <p:nvPr>
            <p:ph type="pic" idx="13"/>
          </p:nvPr>
        </p:nvSpPr>
        <p:spPr/>
      </p:sp>
      <p:sp>
        <p:nvSpPr>
          <p:cNvPr id="3" name="Title 2">
            <a:extLst>
              <a:ext uri="{FF2B5EF4-FFF2-40B4-BE49-F238E27FC236}">
                <a16:creationId xmlns:a16="http://schemas.microsoft.com/office/drawing/2014/main" id="{67ED783E-1282-4994-AD13-9FCDC74332F3}"/>
              </a:ext>
            </a:extLst>
          </p:cNvPr>
          <p:cNvSpPr>
            <a:spLocks noGrp="1"/>
          </p:cNvSpPr>
          <p:nvPr>
            <p:ph type="ctrTitle"/>
          </p:nvPr>
        </p:nvSpPr>
        <p:spPr/>
        <p:txBody>
          <a:bodyPr/>
          <a:lstStyle/>
          <a:p>
            <a:r>
              <a:rPr lang="nl-NL" dirty="0"/>
              <a:t>Forms</a:t>
            </a:r>
            <a:br>
              <a:rPr lang="nl-NL" dirty="0"/>
            </a:br>
            <a:r>
              <a:rPr lang="nl-NL" dirty="0"/>
              <a:t>ADF</a:t>
            </a:r>
            <a:br>
              <a:rPr lang="nl-NL" dirty="0"/>
            </a:br>
            <a:r>
              <a:rPr lang="nl-NL" dirty="0"/>
              <a:t>JET</a:t>
            </a:r>
            <a:br>
              <a:rPr lang="nl-NL" dirty="0"/>
            </a:br>
            <a:r>
              <a:rPr lang="nl-NL" dirty="0"/>
              <a:t>… </a:t>
            </a:r>
            <a:r>
              <a:rPr lang="nl-NL" dirty="0" err="1"/>
              <a:t>what’s</a:t>
            </a:r>
            <a:r>
              <a:rPr lang="nl-NL" dirty="0"/>
              <a:t> next?</a:t>
            </a:r>
            <a:endParaRPr lang="en-NL" dirty="0"/>
          </a:p>
        </p:txBody>
      </p:sp>
      <p:sp>
        <p:nvSpPr>
          <p:cNvPr id="4" name="Text Placeholder 3">
            <a:extLst>
              <a:ext uri="{FF2B5EF4-FFF2-40B4-BE49-F238E27FC236}">
                <a16:creationId xmlns:a16="http://schemas.microsoft.com/office/drawing/2014/main" id="{5E346CF5-24C2-4742-88E4-D67B972967A5}"/>
              </a:ext>
            </a:extLst>
          </p:cNvPr>
          <p:cNvSpPr>
            <a:spLocks noGrp="1"/>
          </p:cNvSpPr>
          <p:nvPr>
            <p:ph type="body" idx="14"/>
          </p:nvPr>
        </p:nvSpPr>
        <p:spPr/>
        <p:txBody>
          <a:bodyPr/>
          <a:lstStyle/>
          <a:p>
            <a:r>
              <a:rPr lang="nl-NL" dirty="0" err="1"/>
              <a:t>Custom</a:t>
            </a:r>
            <a:r>
              <a:rPr lang="nl-NL" dirty="0"/>
              <a:t> Application Development</a:t>
            </a:r>
            <a:endParaRPr lang="en-NL" dirty="0"/>
          </a:p>
        </p:txBody>
      </p:sp>
      <p:sp>
        <p:nvSpPr>
          <p:cNvPr id="5" name="TextBox 4">
            <a:hlinkClick r:id="rId2" action="ppaction://hlinkpres?slideindex=1&amp;slidetitle="/>
            <a:extLst>
              <a:ext uri="{FF2B5EF4-FFF2-40B4-BE49-F238E27FC236}">
                <a16:creationId xmlns:a16="http://schemas.microsoft.com/office/drawing/2014/main" id="{DB893292-CEDE-48FB-90B9-37317285D2D6}"/>
              </a:ext>
            </a:extLst>
          </p:cNvPr>
          <p:cNvSpPr txBox="1"/>
          <p:nvPr/>
        </p:nvSpPr>
        <p:spPr>
          <a:xfrm>
            <a:off x="719998" y="4394480"/>
            <a:ext cx="1940083" cy="200055"/>
          </a:xfrm>
          <a:prstGeom prst="rect">
            <a:avLst/>
          </a:prstGeom>
          <a:noFill/>
        </p:spPr>
        <p:txBody>
          <a:bodyPr wrap="none" lIns="0" tIns="0" rIns="0" bIns="0" rtlCol="0">
            <a:spAutoFit/>
          </a:bodyPr>
          <a:lstStyle/>
          <a:p>
            <a:r>
              <a:rPr lang="nl-NL" sz="1300" dirty="0" err="1"/>
              <a:t>Custom</a:t>
            </a:r>
            <a:r>
              <a:rPr lang="nl-NL" sz="1300" dirty="0"/>
              <a:t> App Development</a:t>
            </a:r>
            <a:endParaRPr lang="en-NL" sz="1300" dirty="0" err="1"/>
          </a:p>
        </p:txBody>
      </p:sp>
      <p:pic>
        <p:nvPicPr>
          <p:cNvPr id="6" name="Picture 2" descr="Image result for developer">
            <a:extLst>
              <a:ext uri="{FF2B5EF4-FFF2-40B4-BE49-F238E27FC236}">
                <a16:creationId xmlns:a16="http://schemas.microsoft.com/office/drawing/2014/main" id="{FC5C5F75-4FC4-406D-9248-470F00BEE3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998" y="2886219"/>
            <a:ext cx="2092944" cy="1177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894838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a:extLst>
              <a:ext uri="{FF2B5EF4-FFF2-40B4-BE49-F238E27FC236}">
                <a16:creationId xmlns:a16="http://schemas.microsoft.com/office/drawing/2014/main" id="{060357AB-EE0B-4E04-B0E3-D140BB29562B}"/>
              </a:ext>
            </a:extLst>
          </p:cNvPr>
          <p:cNvSpPr>
            <a:spLocks noGrp="1"/>
          </p:cNvSpPr>
          <p:nvPr>
            <p:ph type="pic" idx="13"/>
          </p:nvPr>
        </p:nvSpPr>
        <p:spPr/>
      </p:sp>
      <p:sp>
        <p:nvSpPr>
          <p:cNvPr id="3" name="Title 2">
            <a:extLst>
              <a:ext uri="{FF2B5EF4-FFF2-40B4-BE49-F238E27FC236}">
                <a16:creationId xmlns:a16="http://schemas.microsoft.com/office/drawing/2014/main" id="{67ED783E-1282-4994-AD13-9FCDC74332F3}"/>
              </a:ext>
            </a:extLst>
          </p:cNvPr>
          <p:cNvSpPr>
            <a:spLocks noGrp="1"/>
          </p:cNvSpPr>
          <p:nvPr>
            <p:ph type="ctrTitle"/>
          </p:nvPr>
        </p:nvSpPr>
        <p:spPr/>
        <p:txBody>
          <a:bodyPr/>
          <a:lstStyle/>
          <a:p>
            <a:r>
              <a:rPr lang="nl-NL" dirty="0" err="1"/>
              <a:t>Roadmap</a:t>
            </a:r>
            <a:r>
              <a:rPr lang="nl-NL" dirty="0"/>
              <a:t> for </a:t>
            </a:r>
            <a:r>
              <a:rPr lang="nl-NL" dirty="0" err="1"/>
              <a:t>Managed</a:t>
            </a:r>
            <a:r>
              <a:rPr lang="nl-NL" dirty="0"/>
              <a:t> Microservices </a:t>
            </a:r>
            <a:r>
              <a:rPr lang="nl-NL" dirty="0" err="1"/>
              <a:t>Infrastructure</a:t>
            </a:r>
            <a:r>
              <a:rPr lang="nl-NL" dirty="0"/>
              <a:t>:</a:t>
            </a:r>
            <a:br>
              <a:rPr lang="nl-NL" dirty="0"/>
            </a:br>
            <a:br>
              <a:rPr lang="nl-NL" dirty="0"/>
            </a:br>
            <a:r>
              <a:rPr lang="nl-NL" dirty="0"/>
              <a:t>Containers</a:t>
            </a:r>
            <a:br>
              <a:rPr lang="nl-NL" dirty="0"/>
            </a:br>
            <a:r>
              <a:rPr lang="nl-NL" dirty="0" err="1"/>
              <a:t>Kubernetes</a:t>
            </a:r>
            <a:br>
              <a:rPr lang="nl-NL" dirty="0"/>
            </a:br>
            <a:r>
              <a:rPr lang="nl-NL" dirty="0" err="1"/>
              <a:t>Functions</a:t>
            </a:r>
            <a:endParaRPr lang="en-NL" dirty="0"/>
          </a:p>
        </p:txBody>
      </p:sp>
      <p:sp>
        <p:nvSpPr>
          <p:cNvPr id="4" name="Text Placeholder 3">
            <a:extLst>
              <a:ext uri="{FF2B5EF4-FFF2-40B4-BE49-F238E27FC236}">
                <a16:creationId xmlns:a16="http://schemas.microsoft.com/office/drawing/2014/main" id="{5E346CF5-24C2-4742-88E4-D67B972967A5}"/>
              </a:ext>
            </a:extLst>
          </p:cNvPr>
          <p:cNvSpPr>
            <a:spLocks noGrp="1"/>
          </p:cNvSpPr>
          <p:nvPr>
            <p:ph type="body" idx="14"/>
          </p:nvPr>
        </p:nvSpPr>
        <p:spPr/>
        <p:txBody>
          <a:bodyPr/>
          <a:lstStyle/>
          <a:p>
            <a:r>
              <a:rPr lang="nl-NL" dirty="0"/>
              <a:t>Microservices Platform </a:t>
            </a:r>
            <a:endParaRPr lang="en-NL" dirty="0"/>
          </a:p>
        </p:txBody>
      </p:sp>
      <p:sp>
        <p:nvSpPr>
          <p:cNvPr id="5" name="TextBox 4">
            <a:hlinkClick r:id="rId2" action="ppaction://hlinkpres?slideindex=1&amp;slidetitle="/>
            <a:extLst>
              <a:ext uri="{FF2B5EF4-FFF2-40B4-BE49-F238E27FC236}">
                <a16:creationId xmlns:a16="http://schemas.microsoft.com/office/drawing/2014/main" id="{DB893292-CEDE-48FB-90B9-37317285D2D6}"/>
              </a:ext>
            </a:extLst>
          </p:cNvPr>
          <p:cNvSpPr txBox="1"/>
          <p:nvPr/>
        </p:nvSpPr>
        <p:spPr>
          <a:xfrm>
            <a:off x="719998" y="4394480"/>
            <a:ext cx="2739533" cy="200055"/>
          </a:xfrm>
          <a:prstGeom prst="rect">
            <a:avLst/>
          </a:prstGeom>
          <a:noFill/>
        </p:spPr>
        <p:txBody>
          <a:bodyPr wrap="none" lIns="0" tIns="0" rIns="0" bIns="0" rtlCol="0">
            <a:spAutoFit/>
          </a:bodyPr>
          <a:lstStyle/>
          <a:p>
            <a:r>
              <a:rPr lang="nl-NL" sz="1300" dirty="0">
                <a:hlinkClick r:id="rId3" action="ppaction://hlinkpres?slideindex=1&amp;slidetitle="/>
              </a:rPr>
              <a:t>Containers, Microservices, </a:t>
            </a:r>
            <a:r>
              <a:rPr lang="nl-NL" sz="1300" dirty="0" err="1">
                <a:hlinkClick r:id="rId3" action="ppaction://hlinkpres?slideindex=1&amp;slidetitle="/>
              </a:rPr>
              <a:t>Functions</a:t>
            </a:r>
            <a:endParaRPr lang="en-NL" sz="1300" dirty="0" err="1"/>
          </a:p>
        </p:txBody>
      </p:sp>
      <p:pic>
        <p:nvPicPr>
          <p:cNvPr id="7" name="Snagit_SNG856">
            <a:extLst>
              <a:ext uri="{FF2B5EF4-FFF2-40B4-BE49-F238E27FC236}">
                <a16:creationId xmlns:a16="http://schemas.microsoft.com/office/drawing/2014/main" id="{6E7EE7A3-5F24-416A-8D18-13994DCF1088}"/>
              </a:ext>
            </a:extLst>
          </p:cNvPr>
          <p:cNvPicPr>
            <a:picLocks noChangeAspect="1"/>
          </p:cNvPicPr>
          <p:nvPr/>
        </p:nvPicPr>
        <p:blipFill>
          <a:blip r:embed="rId4"/>
          <a:stretch>
            <a:fillRect/>
          </a:stretch>
        </p:blipFill>
        <p:spPr>
          <a:xfrm>
            <a:off x="719998" y="2732090"/>
            <a:ext cx="2631169" cy="1285820"/>
          </a:xfrm>
          <a:prstGeom prst="rect">
            <a:avLst/>
          </a:prstGeom>
        </p:spPr>
      </p:pic>
    </p:spTree>
    <p:extLst>
      <p:ext uri="{BB962C8B-B14F-4D97-AF65-F5344CB8AC3E}">
        <p14:creationId xmlns:p14="http://schemas.microsoft.com/office/powerpoint/2010/main" val="153282667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a:t>
            </a:r>
            <a:endParaRPr lang="nl-NL" dirty="0"/>
          </a:p>
        </p:txBody>
      </p:sp>
      <p:sp>
        <p:nvSpPr>
          <p:cNvPr id="3" name="Content Placeholder 2"/>
          <p:cNvSpPr>
            <a:spLocks noGrp="1"/>
          </p:cNvSpPr>
          <p:nvPr>
            <p:ph idx="1"/>
          </p:nvPr>
        </p:nvSpPr>
        <p:spPr>
          <a:xfrm>
            <a:off x="628650" y="1369219"/>
            <a:ext cx="8192621" cy="3263504"/>
          </a:xfrm>
        </p:spPr>
        <p:txBody>
          <a:bodyPr>
            <a:normAutofit fontScale="92500" lnSpcReduction="10000"/>
          </a:bodyPr>
          <a:lstStyle/>
          <a:p>
            <a:r>
              <a:rPr lang="en-US" dirty="0"/>
              <a:t>An Architect has to be a Developer</a:t>
            </a:r>
          </a:p>
          <a:p>
            <a:r>
              <a:rPr lang="en-US" dirty="0"/>
              <a:t>Communication is essential – even if only </a:t>
            </a:r>
            <a:br>
              <a:rPr lang="en-US" dirty="0"/>
            </a:br>
            <a:r>
              <a:rPr lang="en-US" dirty="0"/>
              <a:t>about the touching points such as Events &amp; APIs</a:t>
            </a:r>
          </a:p>
          <a:p>
            <a:r>
              <a:rPr lang="en-US" dirty="0"/>
              <a:t>Events are the backbone that allow decoupled interaction between independent </a:t>
            </a:r>
            <a:r>
              <a:rPr lang="en-US" dirty="0" err="1"/>
              <a:t>microservices</a:t>
            </a:r>
            <a:endParaRPr lang="en-US" dirty="0"/>
          </a:p>
          <a:p>
            <a:pPr lvl="1"/>
            <a:r>
              <a:rPr lang="en-US" dirty="0" err="1"/>
              <a:t>EventHub</a:t>
            </a:r>
            <a:r>
              <a:rPr lang="en-US" dirty="0"/>
              <a:t> CS (Apache Kafka) is the crucial backbone of our enterprise landscape</a:t>
            </a:r>
          </a:p>
          <a:p>
            <a:r>
              <a:rPr lang="en-US" dirty="0"/>
              <a:t>We need a more effective way to model choreographies. Who produces events, who consumes events, and chain of events. Both at design time and runtime</a:t>
            </a:r>
          </a:p>
          <a:p>
            <a:r>
              <a:rPr lang="en-US" dirty="0"/>
              <a:t>UI skillset is not same as backend service/API skills set. We can’t assume that everyone that’s a backend/API developer will want to learn UI skills.</a:t>
            </a:r>
          </a:p>
          <a:p>
            <a:r>
              <a:rPr lang="en-US" dirty="0"/>
              <a:t>Learning Kubernetes is absolutely required</a:t>
            </a:r>
          </a:p>
          <a:p>
            <a:r>
              <a:rPr lang="en-US" dirty="0"/>
              <a:t>Automating delivery of </a:t>
            </a:r>
            <a:r>
              <a:rPr lang="en-US" dirty="0" err="1"/>
              <a:t>microservices</a:t>
            </a:r>
            <a:r>
              <a:rPr lang="en-US" dirty="0"/>
              <a:t> is crucial</a:t>
            </a:r>
          </a:p>
          <a:p>
            <a:pPr lvl="1"/>
            <a:r>
              <a:rPr lang="en-US" dirty="0"/>
              <a:t>Fail fast, expect frequent failure of environments, introduce chaos deliberately </a:t>
            </a:r>
            <a:br>
              <a:rPr lang="en-US" dirty="0"/>
            </a:br>
            <a:r>
              <a:rPr lang="en-US" dirty="0"/>
              <a:t>(to learn how to deal with it)</a:t>
            </a:r>
          </a:p>
          <a:p>
            <a:endParaRPr lang="en-US" dirty="0"/>
          </a:p>
          <a:p>
            <a:endParaRPr lang="en-US" dirty="0"/>
          </a:p>
          <a:p>
            <a:endParaRPr lang="en-US" dirty="0"/>
          </a:p>
          <a:p>
            <a:endParaRPr lang="nl-NL" dirty="0"/>
          </a:p>
        </p:txBody>
      </p:sp>
      <p:pic>
        <p:nvPicPr>
          <p:cNvPr id="4" name="Picture 12" descr="Image result for slack logo"/>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830951" y="1568845"/>
            <a:ext cx="1256672" cy="62833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087623" y="1371015"/>
            <a:ext cx="941694" cy="395659"/>
          </a:xfrm>
          <a:prstGeom prst="rect">
            <a:avLst/>
          </a:prstGeom>
        </p:spPr>
      </p:pic>
      <p:pic>
        <p:nvPicPr>
          <p:cNvPr id="6" name="Picture 5"/>
          <p:cNvPicPr>
            <a:picLocks noChangeAspect="1"/>
          </p:cNvPicPr>
          <p:nvPr/>
        </p:nvPicPr>
        <p:blipFill>
          <a:blip r:embed="rId4"/>
          <a:stretch>
            <a:fillRect/>
          </a:stretch>
        </p:blipFill>
        <p:spPr>
          <a:xfrm>
            <a:off x="7409611" y="1808088"/>
            <a:ext cx="544835" cy="173839"/>
          </a:xfrm>
          <a:prstGeom prst="rect">
            <a:avLst/>
          </a:prstGeom>
        </p:spPr>
      </p:pic>
    </p:spTree>
    <p:extLst>
      <p:ext uri="{BB962C8B-B14F-4D97-AF65-F5344CB8AC3E}">
        <p14:creationId xmlns:p14="http://schemas.microsoft.com/office/powerpoint/2010/main" val="217760739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Lessons Learned (page 2 / many)</a:t>
            </a:r>
            <a:endParaRPr lang="nl-NL" dirty="0"/>
          </a:p>
        </p:txBody>
      </p:sp>
      <p:sp>
        <p:nvSpPr>
          <p:cNvPr id="3" name="Content Placeholder 2"/>
          <p:cNvSpPr>
            <a:spLocks noGrp="1"/>
          </p:cNvSpPr>
          <p:nvPr>
            <p:ph idx="1"/>
          </p:nvPr>
        </p:nvSpPr>
        <p:spPr/>
        <p:txBody>
          <a:bodyPr>
            <a:normAutofit fontScale="92500" lnSpcReduction="10000"/>
          </a:bodyPr>
          <a:lstStyle/>
          <a:p>
            <a:r>
              <a:rPr lang="en-US" dirty="0"/>
              <a:t>Make sure all configuration settings (endpoints </a:t>
            </a:r>
            <a:r>
              <a:rPr lang="en-US" dirty="0" err="1"/>
              <a:t>etc</a:t>
            </a:r>
            <a:r>
              <a:rPr lang="en-US" dirty="0"/>
              <a:t>) are injected at deployment time and are NOT HARD CODED</a:t>
            </a:r>
          </a:p>
          <a:p>
            <a:r>
              <a:rPr lang="en-US" dirty="0"/>
              <a:t>To ensure scalability and quick redeploy and fail over, it is adamant that </a:t>
            </a:r>
            <a:r>
              <a:rPr lang="en-US" dirty="0" err="1"/>
              <a:t>microservices</a:t>
            </a:r>
            <a:r>
              <a:rPr lang="en-US" dirty="0"/>
              <a:t> are stateless</a:t>
            </a:r>
          </a:p>
          <a:p>
            <a:r>
              <a:rPr lang="en-US" dirty="0"/>
              <a:t>Data Bound(</a:t>
            </a:r>
            <a:r>
              <a:rPr lang="en-US" dirty="0" err="1"/>
              <a:t>ed</a:t>
            </a:r>
            <a:r>
              <a:rPr lang="en-US" dirty="0"/>
              <a:t>) Context makes </a:t>
            </a:r>
            <a:r>
              <a:rPr lang="en-US" dirty="0" err="1"/>
              <a:t>Microservices</a:t>
            </a:r>
            <a:r>
              <a:rPr lang="en-US" dirty="0"/>
              <a:t> independent</a:t>
            </a:r>
          </a:p>
          <a:p>
            <a:pPr lvl="1"/>
            <a:r>
              <a:rPr lang="en-US" dirty="0"/>
              <a:t>Every </a:t>
            </a:r>
            <a:r>
              <a:rPr lang="en-US" dirty="0" err="1"/>
              <a:t>Microservice</a:t>
            </a:r>
            <a:r>
              <a:rPr lang="en-US" dirty="0"/>
              <a:t> stores all data it requires – based on events, for example: Logistics MS stores physical product details (weight, size</a:t>
            </a:r>
            <a:r>
              <a:rPr lang="nl-NL" dirty="0"/>
              <a:t>)</a:t>
            </a:r>
          </a:p>
          <a:p>
            <a:r>
              <a:rPr lang="en-US" dirty="0"/>
              <a:t>Getting Node JS to work with Kafka AVRO is special</a:t>
            </a:r>
          </a:p>
          <a:p>
            <a:r>
              <a:rPr lang="en-US" dirty="0"/>
              <a:t>HTTP Headers can be tricky – CORS, Frame Busting, API-KEY and more</a:t>
            </a:r>
          </a:p>
          <a:p>
            <a:r>
              <a:rPr lang="en-US" dirty="0"/>
              <a:t>Not all instances of an Oracle Cloud Service are created equally</a:t>
            </a:r>
          </a:p>
          <a:p>
            <a:pPr lvl="1"/>
            <a:r>
              <a:rPr lang="en-US" dirty="0"/>
              <a:t>Depending on region, version, time of creation, data center, and other attributes</a:t>
            </a:r>
          </a:p>
          <a:p>
            <a:r>
              <a:rPr lang="en-US" dirty="0" err="1"/>
              <a:t>Git</a:t>
            </a:r>
            <a:r>
              <a:rPr lang="en-US" dirty="0"/>
              <a:t> skills are essential!</a:t>
            </a:r>
          </a:p>
          <a:p>
            <a:r>
              <a:rPr lang="en-US" dirty="0"/>
              <a:t>For debugging and troubleshooting (across asynchronous interactions) we need good tooling to gain insight – design time and run time</a:t>
            </a:r>
          </a:p>
          <a:p>
            <a:r>
              <a:rPr lang="en-US" dirty="0"/>
              <a:t>Automated regression tests are extremely important</a:t>
            </a:r>
          </a:p>
          <a:p>
            <a:r>
              <a:rPr lang="en-US" dirty="0"/>
              <a:t>…</a:t>
            </a:r>
          </a:p>
          <a:p>
            <a:endParaRPr lang="en-US" dirty="0"/>
          </a:p>
        </p:txBody>
      </p:sp>
    </p:spTree>
    <p:extLst>
      <p:ext uri="{BB962C8B-B14F-4D97-AF65-F5344CB8AC3E}">
        <p14:creationId xmlns:p14="http://schemas.microsoft.com/office/powerpoint/2010/main" val="5610708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grpSp>
        <p:nvGrpSpPr>
          <p:cNvPr id="4" name="Group 3"/>
          <p:cNvGrpSpPr/>
          <p:nvPr/>
        </p:nvGrpSpPr>
        <p:grpSpPr>
          <a:xfrm>
            <a:off x="558053" y="194983"/>
            <a:ext cx="4811089" cy="3903278"/>
            <a:chOff x="2198500" y="247831"/>
            <a:chExt cx="8115932" cy="6399857"/>
          </a:xfrm>
        </p:grpSpPr>
        <p:pic>
          <p:nvPicPr>
            <p:cNvPr id="5" name="Picture 4"/>
            <p:cNvPicPr>
              <a:picLocks noChangeAspect="1"/>
            </p:cNvPicPr>
            <p:nvPr/>
          </p:nvPicPr>
          <p:blipFill>
            <a:blip r:embed="rId2"/>
            <a:stretch>
              <a:fillRect/>
            </a:stretch>
          </p:blipFill>
          <p:spPr>
            <a:xfrm>
              <a:off x="2198500" y="247831"/>
              <a:ext cx="8115932" cy="6399857"/>
            </a:xfrm>
            <a:prstGeom prst="rect">
              <a:avLst/>
            </a:prstGeom>
          </p:spPr>
        </p:pic>
        <p:pic>
          <p:nvPicPr>
            <p:cNvPr id="6" name="Snagit_PPT829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78049" y="2937730"/>
              <a:ext cx="338385" cy="440687"/>
            </a:xfrm>
            <a:prstGeom prst="rect">
              <a:avLst/>
            </a:prstGeom>
            <a:effectLst>
              <a:softEdge rad="63500"/>
            </a:effectLst>
          </p:spPr>
        </p:pic>
        <p:pic>
          <p:nvPicPr>
            <p:cNvPr id="7" name="Snagit_PPT8E3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256466" y="4634695"/>
              <a:ext cx="342686" cy="409999"/>
            </a:xfrm>
            <a:prstGeom prst="rect">
              <a:avLst/>
            </a:prstGeom>
            <a:effectLst>
              <a:softEdge rad="63500"/>
            </a:effectLst>
          </p:spPr>
        </p:pic>
        <p:pic>
          <p:nvPicPr>
            <p:cNvPr id="8" name="Snagit_PPT9A6E"/>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522757" y="848336"/>
              <a:ext cx="480839" cy="699134"/>
            </a:xfrm>
            <a:prstGeom prst="rect">
              <a:avLst/>
            </a:prstGeom>
            <a:effectLst>
              <a:softEdge rad="63500"/>
            </a:effectLst>
          </p:spPr>
        </p:pic>
        <p:pic>
          <p:nvPicPr>
            <p:cNvPr id="9" name="Snagit_PPTA27E"/>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972752" y="3158074"/>
              <a:ext cx="431910" cy="541851"/>
            </a:xfrm>
            <a:prstGeom prst="rect">
              <a:avLst/>
            </a:prstGeom>
            <a:effectLst>
              <a:softEdge rad="63500"/>
            </a:effectLst>
          </p:spPr>
        </p:pic>
        <p:pic>
          <p:nvPicPr>
            <p:cNvPr id="10" name="Snagit_PPTA99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721037" y="950976"/>
              <a:ext cx="403417" cy="575433"/>
            </a:xfrm>
            <a:prstGeom prst="rect">
              <a:avLst/>
            </a:prstGeom>
            <a:effectLst>
              <a:softEdge rad="63500"/>
            </a:effectLst>
          </p:spPr>
        </p:pic>
        <p:pic>
          <p:nvPicPr>
            <p:cNvPr id="11" name="Snagit_PPTB2BC"/>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226751" y="5082042"/>
              <a:ext cx="418401" cy="576657"/>
            </a:xfrm>
            <a:prstGeom prst="rect">
              <a:avLst/>
            </a:prstGeom>
            <a:effectLst>
              <a:softEdge rad="63500"/>
            </a:effectLst>
          </p:spPr>
        </p:pic>
      </p:grpSp>
      <p:sp>
        <p:nvSpPr>
          <p:cNvPr id="16" name="Rectangle 15">
            <a:extLst>
              <a:ext uri="{FF2B5EF4-FFF2-40B4-BE49-F238E27FC236}">
                <a16:creationId xmlns:a16="http://schemas.microsoft.com/office/drawing/2014/main" id="{C17B0773-C496-E540-BF72-A89D0BBCA681}"/>
              </a:ext>
            </a:extLst>
          </p:cNvPr>
          <p:cNvSpPr/>
          <p:nvPr/>
        </p:nvSpPr>
        <p:spPr>
          <a:xfrm>
            <a:off x="6077885" y="1268017"/>
            <a:ext cx="2206053" cy="4062651"/>
          </a:xfrm>
          <a:prstGeom prst="rect">
            <a:avLst/>
          </a:prstGeom>
        </p:spPr>
        <p:txBody>
          <a:bodyPr wrap="none">
            <a:spAutoFit/>
          </a:bodyPr>
          <a:lstStyle/>
          <a:p>
            <a:pPr algn="ctr"/>
            <a:r>
              <a:rPr lang="en-US" sz="25800" b="1" dirty="0">
                <a:ln w="6600">
                  <a:solidFill>
                    <a:schemeClr val="accent2"/>
                  </a:solidFill>
                  <a:prstDash val="solid"/>
                </a:ln>
                <a:solidFill>
                  <a:srgbClr val="FFFFFF"/>
                </a:solidFill>
                <a:effectLst>
                  <a:outerShdw dist="38100" dir="2700000" algn="tl" rotWithShape="0">
                    <a:schemeClr val="accent2"/>
                  </a:outerShdw>
                </a:effectLst>
              </a:rPr>
              <a:t>?</a:t>
            </a:r>
            <a:endParaRPr lang="en-US" sz="7200" b="1" dirty="0">
              <a:ln w="6600">
                <a:solidFill>
                  <a:schemeClr val="accent2"/>
                </a:solidFill>
                <a:prstDash val="solid"/>
              </a:ln>
              <a:solidFill>
                <a:srgbClr val="FFFFFF"/>
              </a:solidFill>
              <a:effectLst>
                <a:outerShdw dist="38100" dir="2700000" algn="tl" rotWithShape="0">
                  <a:schemeClr val="accent2"/>
                </a:outerShdw>
              </a:effectLst>
            </a:endParaRPr>
          </a:p>
        </p:txBody>
      </p:sp>
    </p:spTree>
    <p:extLst>
      <p:ext uri="{BB962C8B-B14F-4D97-AF65-F5344CB8AC3E}">
        <p14:creationId xmlns:p14="http://schemas.microsoft.com/office/powerpoint/2010/main" val="164159996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pt-PT" dirty="0"/>
          </a:p>
        </p:txBody>
      </p:sp>
      <p:sp>
        <p:nvSpPr>
          <p:cNvPr id="3" name="Content Placeholder 2"/>
          <p:cNvSpPr>
            <a:spLocks noGrp="1"/>
          </p:cNvSpPr>
          <p:nvPr>
            <p:ph idx="1"/>
          </p:nvPr>
        </p:nvSpPr>
        <p:spPr/>
        <p:txBody>
          <a:bodyPr>
            <a:normAutofit/>
          </a:bodyPr>
          <a:lstStyle/>
          <a:p>
            <a:r>
              <a:rPr lang="en-US" dirty="0"/>
              <a:t>Github repositories</a:t>
            </a:r>
          </a:p>
          <a:p>
            <a:pPr lvl="1"/>
            <a:r>
              <a:rPr lang="pt-PT" dirty="0">
                <a:hlinkClick r:id="rId2"/>
              </a:rPr>
              <a:t>https://github.com/lucasjellema/soaring-through-the-cloud-native-sequel</a:t>
            </a:r>
            <a:endParaRPr lang="pt-PT" dirty="0"/>
          </a:p>
          <a:p>
            <a:pPr lvl="1"/>
            <a:r>
              <a:rPr lang="pt-PT" dirty="0">
                <a:hlinkClick r:id="rId3"/>
              </a:rPr>
              <a:t>https://github.com/lucasjellema/webshop-portal-soaring-through-the-cloud-native-sequel</a:t>
            </a:r>
            <a:endParaRPr lang="pt-PT" dirty="0"/>
          </a:p>
          <a:p>
            <a:pPr lvl="1"/>
            <a:r>
              <a:rPr lang="pt-PT" dirty="0">
                <a:hlinkClick r:id="rId4"/>
              </a:rPr>
              <a:t>https://github.com/lucasjellema/logistics-microservice-soaring-clouds-sequel</a:t>
            </a:r>
            <a:endParaRPr lang="pt-PT" dirty="0"/>
          </a:p>
          <a:p>
            <a:pPr lvl="1"/>
            <a:r>
              <a:rPr lang="pt-PT" dirty="0">
                <a:hlinkClick r:id="rId5"/>
              </a:rPr>
              <a:t>https://github.com/lucasjellema/webshop-customers-soaring-through-the-cloud-native-sequel</a:t>
            </a:r>
            <a:endParaRPr lang="pt-PT" dirty="0"/>
          </a:p>
          <a:p>
            <a:pPr lvl="1"/>
            <a:r>
              <a:rPr lang="pt-PT" dirty="0">
                <a:hlinkClick r:id="rId6"/>
              </a:rPr>
              <a:t>https://github.com/lucasjellema/soaring-avro-event-monitor</a:t>
            </a:r>
            <a:endParaRPr lang="pt-PT" dirty="0"/>
          </a:p>
          <a:p>
            <a:pPr lvl="1"/>
            <a:r>
              <a:rPr lang="pt-PT" dirty="0">
                <a:hlinkClick r:id="rId7"/>
              </a:rPr>
              <a:t>https://github.com/lucasjellema/webshop-products-soaring-through-the-cloud-native-sequel</a:t>
            </a:r>
            <a:endParaRPr lang="pt-PT" dirty="0"/>
          </a:p>
          <a:p>
            <a:pPr lvl="1"/>
            <a:r>
              <a:rPr lang="pt-PT" dirty="0">
                <a:hlinkClick r:id="rId8"/>
              </a:rPr>
              <a:t>https://github.com/lucasjellema/webshop-orders-soaring-through-the-cloud-native-sequel</a:t>
            </a:r>
            <a:endParaRPr lang="pt-PT" dirty="0"/>
          </a:p>
        </p:txBody>
      </p:sp>
    </p:spTree>
    <p:extLst>
      <p:ext uri="{BB962C8B-B14F-4D97-AF65-F5344CB8AC3E}">
        <p14:creationId xmlns:p14="http://schemas.microsoft.com/office/powerpoint/2010/main" val="42652006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References</a:t>
            </a:r>
            <a:endParaRPr lang="pt-PT" dirty="0"/>
          </a:p>
        </p:txBody>
      </p:sp>
      <p:sp>
        <p:nvSpPr>
          <p:cNvPr id="3" name="Content Placeholder 2"/>
          <p:cNvSpPr>
            <a:spLocks noGrp="1"/>
          </p:cNvSpPr>
          <p:nvPr>
            <p:ph idx="1"/>
          </p:nvPr>
        </p:nvSpPr>
        <p:spPr/>
        <p:txBody>
          <a:bodyPr>
            <a:normAutofit/>
          </a:bodyPr>
          <a:lstStyle/>
          <a:p>
            <a:r>
              <a:rPr lang="en-US" dirty="0"/>
              <a:t>Github repositories</a:t>
            </a:r>
          </a:p>
          <a:p>
            <a:pPr lvl="1"/>
            <a:r>
              <a:rPr lang="pt-PT" dirty="0">
                <a:hlinkClick r:id="rId2"/>
              </a:rPr>
              <a:t>https://github.com/luisw19/orders-microservice-soaring-clouds-sequel</a:t>
            </a:r>
            <a:endParaRPr lang="pt-PT" dirty="0"/>
          </a:p>
          <a:p>
            <a:pPr lvl="1"/>
            <a:r>
              <a:rPr lang="pt-PT" dirty="0">
                <a:hlinkClick r:id="rId3"/>
              </a:rPr>
              <a:t>https://github.com/gschmutz/infrastructure-soaring-clouds-sequel</a:t>
            </a:r>
            <a:endParaRPr lang="pt-PT" dirty="0"/>
          </a:p>
          <a:p>
            <a:pPr lvl="1"/>
            <a:r>
              <a:rPr lang="pt-PT" dirty="0">
                <a:hlinkClick r:id="rId4"/>
              </a:rPr>
              <a:t>https://github.com/gschmutz/metadata-soaring-clouds-sequel</a:t>
            </a:r>
            <a:endParaRPr lang="pt-PT" dirty="0"/>
          </a:p>
          <a:p>
            <a:pPr lvl="1"/>
            <a:r>
              <a:rPr lang="pt-PT" dirty="0">
                <a:hlinkClick r:id="rId5"/>
              </a:rPr>
              <a:t>https://github.com/svenbernhardt/financials-microservice-soaring-clouds-sequel</a:t>
            </a:r>
            <a:endParaRPr lang="pt-PT" dirty="0"/>
          </a:p>
          <a:p>
            <a:pPr lvl="1"/>
            <a:r>
              <a:rPr lang="pt-PT" dirty="0">
                <a:hlinkClick r:id="rId6"/>
              </a:rPr>
              <a:t>https://github.com/ldikmans/webshop-customers-soaring-through-the-cloud-native-sequel</a:t>
            </a:r>
            <a:endParaRPr lang="pt-PT" dirty="0"/>
          </a:p>
          <a:p>
            <a:pPr lvl="1"/>
            <a:r>
              <a:rPr lang="pt-PT" dirty="0">
                <a:hlinkClick r:id="rId7"/>
              </a:rPr>
              <a:t>https://github.com/ldikmans/customer-microservice-soaring-clouds-sequel</a:t>
            </a:r>
            <a:endParaRPr lang="pt-PT" dirty="0"/>
          </a:p>
          <a:p>
            <a:pPr lvl="1"/>
            <a:r>
              <a:rPr lang="pt-PT" dirty="0">
                <a:hlinkClick r:id="rId8"/>
              </a:rPr>
              <a:t>https://github.com/LinkRedCloud/loyaltyprogrammicroservice</a:t>
            </a:r>
            <a:endParaRPr lang="pt-PT" dirty="0"/>
          </a:p>
          <a:p>
            <a:pPr lvl="1"/>
            <a:endParaRPr lang="pt-PT" dirty="0"/>
          </a:p>
        </p:txBody>
      </p:sp>
    </p:spTree>
    <p:extLst>
      <p:ext uri="{BB962C8B-B14F-4D97-AF65-F5344CB8AC3E}">
        <p14:creationId xmlns:p14="http://schemas.microsoft.com/office/powerpoint/2010/main" val="284852069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Microservices</a:t>
            </a:r>
            <a:r>
              <a:rPr lang="en-US" dirty="0"/>
              <a:t> Architecture</a:t>
            </a:r>
            <a:endParaRPr lang="nl-NL" dirty="0"/>
          </a:p>
        </p:txBody>
      </p:sp>
      <p:sp>
        <p:nvSpPr>
          <p:cNvPr id="3" name="Content Placeholder 2"/>
          <p:cNvSpPr>
            <a:spLocks noGrp="1"/>
          </p:cNvSpPr>
          <p:nvPr>
            <p:ph idx="1"/>
          </p:nvPr>
        </p:nvSpPr>
        <p:spPr/>
        <p:txBody>
          <a:bodyPr>
            <a:normAutofit/>
          </a:bodyPr>
          <a:lstStyle/>
          <a:p>
            <a:r>
              <a:rPr lang="en-US" dirty="0" err="1"/>
              <a:t>Microservices</a:t>
            </a:r>
            <a:r>
              <a:rPr lang="en-US" dirty="0"/>
              <a:t> are not the silver bullet!</a:t>
            </a:r>
          </a:p>
          <a:p>
            <a:r>
              <a:rPr lang="en-US" dirty="0"/>
              <a:t>Important concepts:</a:t>
            </a:r>
          </a:p>
          <a:p>
            <a:pPr lvl="1"/>
            <a:r>
              <a:rPr lang="en-US" dirty="0"/>
              <a:t>Choreography (vs. Orchestration in classic SOA environments)</a:t>
            </a:r>
          </a:p>
          <a:p>
            <a:pPr lvl="1"/>
            <a:r>
              <a:rPr lang="en-US" dirty="0"/>
              <a:t>Bounded Context (Domain Driven Design)</a:t>
            </a:r>
          </a:p>
          <a:p>
            <a:pPr lvl="1"/>
            <a:r>
              <a:rPr lang="en-US" dirty="0"/>
              <a:t>DevOps: Teams taking ownership for Dev &amp; Ops (”You built it, you run it!”)</a:t>
            </a:r>
          </a:p>
          <a:p>
            <a:r>
              <a:rPr lang="en-US" dirty="0"/>
              <a:t>But: Good fit for our use case, since increased</a:t>
            </a:r>
          </a:p>
          <a:p>
            <a:pPr lvl="1"/>
            <a:r>
              <a:rPr lang="en-US" dirty="0"/>
              <a:t>Flexibility: Comprehensible, maintainable, independently releasable</a:t>
            </a:r>
          </a:p>
          <a:p>
            <a:pPr lvl="1"/>
            <a:r>
              <a:rPr lang="en-US" dirty="0"/>
              <a:t>Scalable</a:t>
            </a:r>
          </a:p>
          <a:p>
            <a:pPr lvl="1"/>
            <a:r>
              <a:rPr lang="en-US" dirty="0"/>
              <a:t>Fault tolerant &amp; robust</a:t>
            </a:r>
          </a:p>
          <a:p>
            <a:pPr lvl="1"/>
            <a:r>
              <a:rPr lang="en-US" dirty="0"/>
              <a:t>Benefit from technological innovation (without enterprise risk &amp; impact)</a:t>
            </a:r>
          </a:p>
          <a:p>
            <a:pPr marL="0" indent="0">
              <a:buNone/>
            </a:pPr>
            <a:endParaRPr lang="en-US" dirty="0"/>
          </a:p>
          <a:p>
            <a:pPr marL="342900" lvl="1" indent="0">
              <a:buNone/>
            </a:pPr>
            <a:endParaRPr lang="en-US" dirty="0"/>
          </a:p>
          <a:p>
            <a:endParaRPr lang="nl-NL" dirty="0"/>
          </a:p>
        </p:txBody>
      </p:sp>
    </p:spTree>
    <p:extLst>
      <p:ext uri="{BB962C8B-B14F-4D97-AF65-F5344CB8AC3E}">
        <p14:creationId xmlns:p14="http://schemas.microsoft.com/office/powerpoint/2010/main" val="79467882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88BB6A-0112-4840-B330-EC97A00FA1DC}"/>
              </a:ext>
            </a:extLst>
          </p:cNvPr>
          <p:cNvSpPr>
            <a:spLocks noGrp="1"/>
          </p:cNvSpPr>
          <p:nvPr>
            <p:ph type="title"/>
          </p:nvPr>
        </p:nvSpPr>
        <p:spPr/>
        <p:txBody>
          <a:bodyPr/>
          <a:lstStyle/>
          <a:p>
            <a:r>
              <a:rPr lang="en-GB" dirty="0"/>
              <a:t>Demo Part</a:t>
            </a:r>
          </a:p>
        </p:txBody>
      </p:sp>
      <p:sp>
        <p:nvSpPr>
          <p:cNvPr id="3" name="Content Placeholder 2">
            <a:extLst>
              <a:ext uri="{FF2B5EF4-FFF2-40B4-BE49-F238E27FC236}">
                <a16:creationId xmlns:a16="http://schemas.microsoft.com/office/drawing/2014/main" id="{1F358FBE-5DE9-8842-8738-C6B427BA77C9}"/>
              </a:ext>
            </a:extLst>
          </p:cNvPr>
          <p:cNvSpPr>
            <a:spLocks noGrp="1"/>
          </p:cNvSpPr>
          <p:nvPr>
            <p:ph sz="half" idx="1"/>
          </p:nvPr>
        </p:nvSpPr>
        <p:spPr>
          <a:xfrm>
            <a:off x="628650" y="1369219"/>
            <a:ext cx="3886200" cy="3263504"/>
          </a:xfrm>
        </p:spPr>
        <p:txBody>
          <a:bodyPr/>
          <a:lstStyle/>
          <a:p>
            <a:r>
              <a:rPr lang="en-GB" dirty="0"/>
              <a:t>Schema Registry with Avro</a:t>
            </a:r>
          </a:p>
          <a:p>
            <a:r>
              <a:rPr lang="en-GB" dirty="0"/>
              <a:t>Producing and Consuming Events</a:t>
            </a:r>
          </a:p>
          <a:p>
            <a:r>
              <a:rPr lang="en-GB" dirty="0"/>
              <a:t>Re-Consume all Product Events</a:t>
            </a:r>
          </a:p>
          <a:p>
            <a:r>
              <a:rPr lang="en-GB" dirty="0" err="1"/>
              <a:t>Kibana</a:t>
            </a:r>
            <a:r>
              <a:rPr lang="en-GB" dirty="0"/>
              <a:t> Dashboard</a:t>
            </a:r>
          </a:p>
        </p:txBody>
      </p:sp>
      <p:sp>
        <p:nvSpPr>
          <p:cNvPr id="4" name="Content Placeholder 3">
            <a:extLst>
              <a:ext uri="{FF2B5EF4-FFF2-40B4-BE49-F238E27FC236}">
                <a16:creationId xmlns:a16="http://schemas.microsoft.com/office/drawing/2014/main" id="{4FBA1A59-5EC1-A84C-B165-3B17C9D6A507}"/>
              </a:ext>
            </a:extLst>
          </p:cNvPr>
          <p:cNvSpPr>
            <a:spLocks noGrp="1"/>
          </p:cNvSpPr>
          <p:nvPr>
            <p:ph sz="half" idx="2"/>
          </p:nvPr>
        </p:nvSpPr>
        <p:spPr/>
        <p:txBody>
          <a:bodyPr/>
          <a:lstStyle/>
          <a:p>
            <a:endParaRPr lang="en-GB"/>
          </a:p>
        </p:txBody>
      </p:sp>
      <p:pic>
        <p:nvPicPr>
          <p:cNvPr id="5" name="Picture 4">
            <a:hlinkClick r:id="rId2"/>
            <a:extLst>
              <a:ext uri="{FF2B5EF4-FFF2-40B4-BE49-F238E27FC236}">
                <a16:creationId xmlns:a16="http://schemas.microsoft.com/office/drawing/2014/main" id="{FC27C89D-8549-EC4B-8A0E-24FB402C5014}"/>
              </a:ext>
            </a:extLst>
          </p:cNvPr>
          <p:cNvPicPr>
            <a:picLocks noChangeAspect="1"/>
          </p:cNvPicPr>
          <p:nvPr/>
        </p:nvPicPr>
        <p:blipFill>
          <a:blip r:embed="rId3"/>
          <a:stretch>
            <a:fillRect/>
          </a:stretch>
        </p:blipFill>
        <p:spPr>
          <a:xfrm>
            <a:off x="5143500" y="226873"/>
            <a:ext cx="3634913" cy="2082286"/>
          </a:xfrm>
          <a:prstGeom prst="rect">
            <a:avLst/>
          </a:prstGeom>
          <a:ln>
            <a:solidFill>
              <a:schemeClr val="tx1">
                <a:lumMod val="50000"/>
                <a:lumOff val="50000"/>
              </a:schemeClr>
            </a:solidFill>
          </a:ln>
        </p:spPr>
      </p:pic>
      <p:pic>
        <p:nvPicPr>
          <p:cNvPr id="6" name="Picture 5">
            <a:extLst>
              <a:ext uri="{FF2B5EF4-FFF2-40B4-BE49-F238E27FC236}">
                <a16:creationId xmlns:a16="http://schemas.microsoft.com/office/drawing/2014/main" id="{40DA85F6-56A3-B44A-9737-48257F4742C2}"/>
              </a:ext>
            </a:extLst>
          </p:cNvPr>
          <p:cNvPicPr>
            <a:picLocks noChangeAspect="1"/>
          </p:cNvPicPr>
          <p:nvPr/>
        </p:nvPicPr>
        <p:blipFill>
          <a:blip r:embed="rId4"/>
          <a:stretch>
            <a:fillRect/>
          </a:stretch>
        </p:blipFill>
        <p:spPr>
          <a:xfrm>
            <a:off x="5143499" y="2554368"/>
            <a:ext cx="3718392" cy="1975189"/>
          </a:xfrm>
          <a:prstGeom prst="rect">
            <a:avLst/>
          </a:prstGeom>
          <a:ln>
            <a:solidFill>
              <a:schemeClr val="tx1">
                <a:lumMod val="50000"/>
                <a:lumOff val="50000"/>
              </a:schemeClr>
            </a:solidFill>
          </a:ln>
        </p:spPr>
      </p:pic>
    </p:spTree>
    <p:extLst>
      <p:ext uri="{BB962C8B-B14F-4D97-AF65-F5344CB8AC3E}">
        <p14:creationId xmlns:p14="http://schemas.microsoft.com/office/powerpoint/2010/main" val="2274791846"/>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25551</TotalTime>
  <Words>6496</Words>
  <Application>Microsoft Office PowerPoint</Application>
  <PresentationFormat>On-screen Show (16:9)</PresentationFormat>
  <Paragraphs>1216</Paragraphs>
  <Slides>112</Slides>
  <Notes>27</Notes>
  <HiddenSlides>18</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112</vt:i4>
      </vt:variant>
    </vt:vector>
  </HeadingPairs>
  <TitlesOfParts>
    <vt:vector size="123" baseType="lpstr">
      <vt:lpstr>Arial</vt:lpstr>
      <vt:lpstr>Arial Narrow</vt:lpstr>
      <vt:lpstr>Arial Unicode MS</vt:lpstr>
      <vt:lpstr>Calibri</vt:lpstr>
      <vt:lpstr>Mangal</vt:lpstr>
      <vt:lpstr>MV Boli</vt:lpstr>
      <vt:lpstr>Trebuchet MS Bold</vt:lpstr>
      <vt:lpstr>Verdana</vt:lpstr>
      <vt:lpstr>Wingdings</vt:lpstr>
      <vt:lpstr>Office-thema</vt:lpstr>
      <vt:lpstr>AMIS_WIDESCREEN</vt:lpstr>
      <vt:lpstr>Soaring through the Clouds –  Live demo of a poly-cloud microservices implementation  </vt:lpstr>
      <vt:lpstr>Lucas Jellema Architect / Developer  1994 started in IT at Oracle  2002 joined AMIS Currently CTO &amp; Solution Architect </vt:lpstr>
      <vt:lpstr>PowerPoint Presentation</vt:lpstr>
      <vt:lpstr>Soaring through the Clouds – The Sequel Live Demo Cloud Native Microservices Architecture </vt:lpstr>
      <vt:lpstr>PowerPoint Presentation</vt:lpstr>
      <vt:lpstr>The Team</vt:lpstr>
      <vt:lpstr>How do we implement microservices?</vt:lpstr>
      <vt:lpstr>Why? What? How?</vt:lpstr>
      <vt:lpstr> What is IT all about?</vt:lpstr>
      <vt:lpstr>What is IT all about?</vt:lpstr>
      <vt:lpstr>Objectives</vt:lpstr>
      <vt:lpstr>What is IT all about?</vt:lpstr>
      <vt:lpstr>Production Runtime is the Result of Preparation Runtime</vt:lpstr>
      <vt:lpstr>What?</vt:lpstr>
      <vt:lpstr>One team has Agile responsibility through full lifecyle</vt:lpstr>
      <vt:lpstr>One team has Agile responsibility through full lifecyle</vt:lpstr>
      <vt:lpstr>One team has Agile responsibility through full lifecyle</vt:lpstr>
      <vt:lpstr>DevOps team owns and runs one (or more) products</vt:lpstr>
      <vt:lpstr>Multiple products from multiple teams run on a shared generic infrastructure</vt:lpstr>
      <vt:lpstr>(Application plus platform)under DevOps  ==</vt:lpstr>
      <vt:lpstr>What?</vt:lpstr>
      <vt:lpstr>How?</vt:lpstr>
      <vt:lpstr>Final Demo</vt:lpstr>
      <vt:lpstr>How microservices</vt:lpstr>
      <vt:lpstr>The Microservice</vt:lpstr>
      <vt:lpstr>Extended API of microservice</vt:lpstr>
      <vt:lpstr>How microservices: design &amp; implement</vt:lpstr>
      <vt:lpstr>PowerPoint Presentation</vt:lpstr>
      <vt:lpstr>PowerPoint Presentation</vt:lpstr>
      <vt:lpstr>PowerPoint Presentation</vt:lpstr>
      <vt:lpstr>Webshop</vt:lpstr>
      <vt:lpstr>Microservices based Webshop</vt:lpstr>
      <vt:lpstr>PowerPoint Presentation</vt:lpstr>
      <vt:lpstr>Meet Our Web Shop </vt:lpstr>
      <vt:lpstr>What’s the IT behind the Webshop?</vt:lpstr>
      <vt:lpstr>PowerPoint Presentation</vt:lpstr>
      <vt:lpstr>Architectural foundation: OMESA</vt:lpstr>
      <vt:lpstr>OMESA - Capabilities and patterns</vt:lpstr>
      <vt:lpstr>Why did we choose a µServices Architecture?</vt:lpstr>
      <vt:lpstr>Microservices Architecture Design &amp; Implementation Characteristics (12-factor)</vt:lpstr>
      <vt:lpstr>Microservices Architecture User Interface</vt:lpstr>
      <vt:lpstr>User Interface in a Microservices architecture</vt:lpstr>
      <vt:lpstr>Web Shop Portal Solution Design –  decoupled IFRAME based microservice front-ends </vt:lpstr>
      <vt:lpstr>Microservices Architecture Organizational aspects</vt:lpstr>
      <vt:lpstr>Ways of Working – A Multi Team Effort</vt:lpstr>
      <vt:lpstr>Toolbox</vt:lpstr>
      <vt:lpstr>API-First</vt:lpstr>
      <vt:lpstr>API Gateway </vt:lpstr>
      <vt:lpstr>API First? Hey wait, can’t we do better?</vt:lpstr>
      <vt:lpstr>…. Event-(First) Driven</vt:lpstr>
      <vt:lpstr>Apache Kafka is the Event Hub</vt:lpstr>
      <vt:lpstr>The “Twitter for System Driven Event Interaction”</vt:lpstr>
      <vt:lpstr>Oracle embracing Apache Kafka</vt:lpstr>
      <vt:lpstr>SQL on Kafka  in Oracle Database</vt:lpstr>
      <vt:lpstr>Oracle embracing Apache Kafka</vt:lpstr>
      <vt:lpstr>API-Design First</vt:lpstr>
      <vt:lpstr>PowerPoint Presentation</vt:lpstr>
      <vt:lpstr>The process looks something like this</vt:lpstr>
      <vt:lpstr>Cross Microservices Workflow</vt:lpstr>
      <vt:lpstr>PowerPoint Presentation</vt:lpstr>
      <vt:lpstr>Microservices State</vt:lpstr>
      <vt:lpstr>Bounded context in microservices</vt:lpstr>
      <vt:lpstr>Demo – Maintaining Derived Data in Bounded Context </vt:lpstr>
      <vt:lpstr>How? Run &amp; Operate</vt:lpstr>
      <vt:lpstr>Run &amp; Operate Microservices</vt:lpstr>
      <vt:lpstr>The elephant in the room…</vt:lpstr>
      <vt:lpstr>Containers</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Looking for a runtime platform for</vt:lpstr>
      <vt:lpstr>PowerPoint Presentation</vt:lpstr>
      <vt:lpstr>Introducing Kubernetes</vt:lpstr>
      <vt:lpstr>Cloud Native &amp; Vendor Neutral</vt:lpstr>
      <vt:lpstr>OKE – Oracle Kubernetes Engine (launched May 2018)</vt:lpstr>
      <vt:lpstr>PowerPoint Presentation</vt:lpstr>
      <vt:lpstr>PowerPoint Presentation</vt:lpstr>
      <vt:lpstr>Automated Container [Build | Stock | Deliver] Pipelines</vt:lpstr>
      <vt:lpstr>Wercker: Build, Test, Push and Deploy Pipelines for Containers</vt:lpstr>
      <vt:lpstr>Oracle Container Registry for Your Images</vt:lpstr>
      <vt:lpstr>PowerPoint Presentation</vt:lpstr>
      <vt:lpstr>Roadmap  Oracle OpenWorld &amp; CodeOne</vt:lpstr>
      <vt:lpstr>Intro Movie</vt:lpstr>
      <vt:lpstr>Forms ADF JET … what’s next?</vt:lpstr>
      <vt:lpstr>Roadmap for Managed Microservices Infrastructure:  Containers Kubernetes Functions</vt:lpstr>
      <vt:lpstr>Lessons Learned</vt:lpstr>
      <vt:lpstr>Lessons Learned (page 2 / many)</vt:lpstr>
      <vt:lpstr>PowerPoint Presentation</vt:lpstr>
      <vt:lpstr>References</vt:lpstr>
      <vt:lpstr>References</vt:lpstr>
      <vt:lpstr>Microservices Architecture</vt:lpstr>
      <vt:lpstr>Demo Part</vt:lpstr>
      <vt:lpstr>Storing state: noSQL or SQL</vt:lpstr>
      <vt:lpstr>Storing state: the container</vt:lpstr>
      <vt:lpstr>Example</vt:lpstr>
      <vt:lpstr>PowerPoint Presentation</vt:lpstr>
      <vt:lpstr>PowerPoint Presentation</vt:lpstr>
      <vt:lpstr>PowerPoint Presentation</vt:lpstr>
      <vt:lpstr>PowerPoint Presentation</vt:lpstr>
      <vt:lpstr>Rapid UI development using Next Gen VBCS leveraging the API change</vt:lpstr>
      <vt:lpstr>Lessons Learned</vt:lpstr>
      <vt:lpstr>Next steps – Business Functionality</vt:lpstr>
      <vt:lpstr>Next steps – Architecture &amp; Technology</vt:lpstr>
      <vt:lpstr>Next steps – Architecture &amp; Technology</vt:lpstr>
      <vt:lpstr>Thank you!   </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OpenWorld 2017 Review - Introduction</dc:title>
  <dc:creator>Saskia van der Maat</dc:creator>
  <cp:keywords>oow17 review</cp:keywords>
  <dc:description>Amis - versie 1 - juni 2017
Ontwerp: Humming
Template: Ton Persoon</dc:description>
  <cp:lastModifiedBy>Lucas Jellema</cp:lastModifiedBy>
  <cp:revision>487</cp:revision>
  <dcterms:created xsi:type="dcterms:W3CDTF">2017-09-25T11:59:01Z</dcterms:created>
  <dcterms:modified xsi:type="dcterms:W3CDTF">2018-11-23T00:31:38Z</dcterms:modified>
</cp:coreProperties>
</file>